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1" r:id="rId5"/>
    <p:sldId id="258" r:id="rId6"/>
    <p:sldId id="259" r:id="rId7"/>
    <p:sldId id="260" r:id="rId8"/>
    <p:sldId id="262" r:id="rId9"/>
    <p:sldId id="263" r:id="rId10"/>
    <p:sldId id="264" r:id="rId11"/>
    <p:sldId id="268" r:id="rId12"/>
    <p:sldId id="265" r:id="rId13"/>
    <p:sldId id="269" r:id="rId14"/>
    <p:sldId id="26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5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C5A08-2C0D-4109-82B7-E35F0C2CB415}" type="datetimeFigureOut">
              <a:rPr lang="ru-RU" smtClean="0"/>
              <a:t>14.12.2014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DB81D-7781-445A-8C2B-F6DC2EF9DB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817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C5A08-2C0D-4109-82B7-E35F0C2CB415}" type="datetimeFigureOut">
              <a:rPr lang="ru-RU" smtClean="0"/>
              <a:t>14.12.2014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DB81D-7781-445A-8C2B-F6DC2EF9DB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285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C5A08-2C0D-4109-82B7-E35F0C2CB415}" type="datetimeFigureOut">
              <a:rPr lang="ru-RU" smtClean="0"/>
              <a:t>14.12.2014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DB81D-7781-445A-8C2B-F6DC2EF9DB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464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C5A08-2C0D-4109-82B7-E35F0C2CB415}" type="datetimeFigureOut">
              <a:rPr lang="ru-RU" smtClean="0"/>
              <a:t>14.12.2014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DB81D-7781-445A-8C2B-F6DC2EF9DB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542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C5A08-2C0D-4109-82B7-E35F0C2CB415}" type="datetimeFigureOut">
              <a:rPr lang="ru-RU" smtClean="0"/>
              <a:t>14.12.2014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DB81D-7781-445A-8C2B-F6DC2EF9DB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163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C5A08-2C0D-4109-82B7-E35F0C2CB415}" type="datetimeFigureOut">
              <a:rPr lang="ru-RU" smtClean="0"/>
              <a:t>14.12.2014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DB81D-7781-445A-8C2B-F6DC2EF9DB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636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C5A08-2C0D-4109-82B7-E35F0C2CB415}" type="datetimeFigureOut">
              <a:rPr lang="ru-RU" smtClean="0"/>
              <a:t>14.12.2014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DB81D-7781-445A-8C2B-F6DC2EF9DB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340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C5A08-2C0D-4109-82B7-E35F0C2CB415}" type="datetimeFigureOut">
              <a:rPr lang="ru-RU" smtClean="0"/>
              <a:t>14.12.2014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DB81D-7781-445A-8C2B-F6DC2EF9DB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262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C5A08-2C0D-4109-82B7-E35F0C2CB415}" type="datetimeFigureOut">
              <a:rPr lang="ru-RU" smtClean="0"/>
              <a:t>14.12.2014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DB81D-7781-445A-8C2B-F6DC2EF9DB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518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C5A08-2C0D-4109-82B7-E35F0C2CB415}" type="datetimeFigureOut">
              <a:rPr lang="ru-RU" smtClean="0"/>
              <a:t>14.12.2014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DB81D-7781-445A-8C2B-F6DC2EF9DB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388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C5A08-2C0D-4109-82B7-E35F0C2CB415}" type="datetimeFigureOut">
              <a:rPr lang="ru-RU" smtClean="0"/>
              <a:t>14.12.2014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DB81D-7781-445A-8C2B-F6DC2EF9DB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948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C5A08-2C0D-4109-82B7-E35F0C2CB415}" type="datetimeFigureOut">
              <a:rPr lang="ru-RU" smtClean="0"/>
              <a:t>14.12.2014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DB81D-7781-445A-8C2B-F6DC2EF9DB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218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65162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779360"/>
            <a:ext cx="4534272" cy="3674839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</a:rPr>
              <a:t>Святослав Кара</a:t>
            </a:r>
            <a:r>
              <a:rPr lang="uk-UA" sz="4800" b="1" dirty="0" err="1" smtClean="0">
                <a:solidFill>
                  <a:schemeClr val="tx2">
                    <a:lumMod val="75000"/>
                  </a:schemeClr>
                </a:solidFill>
              </a:rPr>
              <a:t>ванський</a:t>
            </a:r>
            <a:r>
              <a:rPr lang="uk-UA" sz="4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sz="4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</a:rPr>
              <a:t>український мовознавець,</a:t>
            </a:r>
            <a:br>
              <a:rPr lang="uk-UA" sz="2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</a:rPr>
              <a:t>письменник, публіцист, громадський діяч</a:t>
            </a:r>
            <a:br>
              <a:rPr lang="uk-UA" sz="2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22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sz="22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</a:rPr>
              <a:t>нар. 24.12.1920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124744"/>
            <a:ext cx="2788920" cy="433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44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9977"/>
            <a:ext cx="2976148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494" y="2996952"/>
            <a:ext cx="5404104" cy="36179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5939045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ХХІ століття.</a:t>
            </a:r>
          </a:p>
          <a:p>
            <a:r>
              <a:rPr lang="uk-UA" dirty="0" smtClean="0"/>
              <a:t>Праця, </a:t>
            </a:r>
            <a:r>
              <a:rPr lang="uk-UA" dirty="0" err="1" smtClean="0"/>
              <a:t>праця</a:t>
            </a:r>
            <a:r>
              <a:rPr lang="uk-UA" dirty="0" smtClean="0"/>
              <a:t>, </a:t>
            </a:r>
            <a:r>
              <a:rPr lang="uk-UA" dirty="0" err="1" smtClean="0"/>
              <a:t>праця</a:t>
            </a:r>
            <a:r>
              <a:rPr lang="uk-UA" dirty="0" smtClean="0"/>
              <a:t>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620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upload.wikimedia.org/wikipedia/commons/thumb/4/49/Flag_of_Ukraine.svg/1200px-Flag_of_Ukraine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20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4077072"/>
            <a:ext cx="5338936" cy="2143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Указом Президента </a:t>
            </a:r>
            <a:r>
              <a:rPr lang="ru-RU" sz="1800" dirty="0" err="1" smtClean="0"/>
              <a:t>України</a:t>
            </a:r>
            <a:r>
              <a:rPr lang="ru-RU" sz="1800" dirty="0" smtClean="0"/>
              <a:t> </a:t>
            </a:r>
            <a:r>
              <a:rPr lang="ru-RU" sz="1800" dirty="0" err="1" smtClean="0"/>
              <a:t>від</a:t>
            </a:r>
            <a:r>
              <a:rPr lang="ru-RU" sz="1800" dirty="0" smtClean="0"/>
              <a:t> 8.11. 2006 за </a:t>
            </a:r>
            <a:r>
              <a:rPr lang="ru-RU" sz="1800" dirty="0" err="1" smtClean="0"/>
              <a:t>громадянську</a:t>
            </a:r>
            <a:r>
              <a:rPr lang="ru-RU" sz="1800" dirty="0" smtClean="0"/>
              <a:t> </a:t>
            </a:r>
            <a:r>
              <a:rPr lang="ru-RU" sz="1800" dirty="0" err="1" smtClean="0"/>
              <a:t>мужність</a:t>
            </a:r>
            <a:r>
              <a:rPr lang="ru-RU" sz="1800" dirty="0" smtClean="0"/>
              <a:t>, </a:t>
            </a:r>
            <a:r>
              <a:rPr lang="ru-RU" sz="1800" dirty="0" err="1" smtClean="0"/>
              <a:t>самовідданість</a:t>
            </a:r>
            <a:r>
              <a:rPr lang="ru-RU" sz="1800" dirty="0" smtClean="0"/>
              <a:t> у </a:t>
            </a:r>
            <a:r>
              <a:rPr lang="ru-RU" sz="1800" dirty="0" err="1" smtClean="0"/>
              <a:t>боротьбі</a:t>
            </a:r>
            <a:r>
              <a:rPr lang="ru-RU" sz="1800" dirty="0" smtClean="0"/>
              <a:t> за </a:t>
            </a:r>
            <a:r>
              <a:rPr lang="ru-RU" sz="1800" dirty="0" err="1" smtClean="0"/>
              <a:t>утвердження</a:t>
            </a:r>
            <a:r>
              <a:rPr lang="ru-RU" sz="1800" dirty="0" smtClean="0"/>
              <a:t> </a:t>
            </a:r>
            <a:r>
              <a:rPr lang="ru-RU" sz="1800" dirty="0" err="1" smtClean="0"/>
              <a:t>ідеалів</a:t>
            </a:r>
            <a:r>
              <a:rPr lang="ru-RU" sz="1800" dirty="0" smtClean="0"/>
              <a:t> </a:t>
            </a:r>
            <a:r>
              <a:rPr lang="ru-RU" sz="1800" dirty="0" err="1" smtClean="0"/>
              <a:t>свободи</a:t>
            </a:r>
            <a:r>
              <a:rPr lang="ru-RU" sz="1800" dirty="0" smtClean="0"/>
              <a:t> і </a:t>
            </a:r>
            <a:r>
              <a:rPr lang="ru-RU" sz="1800" dirty="0" err="1" smtClean="0"/>
              <a:t>демократії</a:t>
            </a:r>
            <a:r>
              <a:rPr lang="ru-RU" sz="1800" dirty="0" smtClean="0"/>
              <a:t> та з </a:t>
            </a:r>
            <a:r>
              <a:rPr lang="ru-RU" sz="1800" dirty="0" err="1" smtClean="0"/>
              <a:t>нагоди</a:t>
            </a:r>
            <a:r>
              <a:rPr lang="ru-RU" sz="1800" dirty="0" smtClean="0"/>
              <a:t> 30-ї </a:t>
            </a:r>
            <a:r>
              <a:rPr lang="ru-RU" sz="1800" dirty="0" err="1" smtClean="0"/>
              <a:t>річниці</a:t>
            </a:r>
            <a:r>
              <a:rPr lang="ru-RU" sz="1800" dirty="0" smtClean="0"/>
              <a:t> </a:t>
            </a:r>
            <a:r>
              <a:rPr lang="ru-RU" sz="1800" dirty="0" err="1" smtClean="0"/>
              <a:t>створення</a:t>
            </a:r>
            <a:r>
              <a:rPr lang="ru-RU" sz="1800" dirty="0" smtClean="0"/>
              <a:t> </a:t>
            </a:r>
            <a:r>
              <a:rPr lang="ru-RU" sz="1800" dirty="0" err="1" smtClean="0"/>
              <a:t>Української</a:t>
            </a:r>
            <a:r>
              <a:rPr lang="ru-RU" sz="1800" dirty="0" smtClean="0"/>
              <a:t> </a:t>
            </a:r>
            <a:r>
              <a:rPr lang="ru-RU" sz="1800" dirty="0" err="1" smtClean="0"/>
              <a:t>Громадської</a:t>
            </a:r>
            <a:r>
              <a:rPr lang="ru-RU" sz="1800" dirty="0" smtClean="0"/>
              <a:t> </a:t>
            </a:r>
            <a:r>
              <a:rPr lang="ru-RU" sz="1800" dirty="0" err="1" smtClean="0"/>
              <a:t>Групи</a:t>
            </a:r>
            <a:r>
              <a:rPr lang="ru-RU" sz="1800" dirty="0" smtClean="0"/>
              <a:t> </a:t>
            </a:r>
            <a:r>
              <a:rPr lang="ru-RU" sz="1800" dirty="0" err="1" smtClean="0"/>
              <a:t>сприяння</a:t>
            </a:r>
            <a:r>
              <a:rPr lang="ru-RU" sz="1800" dirty="0" smtClean="0"/>
              <a:t> </a:t>
            </a:r>
            <a:r>
              <a:rPr lang="ru-RU" sz="1800" dirty="0" err="1" smtClean="0"/>
              <a:t>виконанню</a:t>
            </a:r>
            <a:r>
              <a:rPr lang="ru-RU" sz="1800" dirty="0" smtClean="0"/>
              <a:t> </a:t>
            </a:r>
            <a:r>
              <a:rPr lang="ru-RU" sz="1800" dirty="0" err="1" smtClean="0"/>
              <a:t>Гельсінкських</a:t>
            </a:r>
            <a:r>
              <a:rPr lang="ru-RU" sz="1800" dirty="0" smtClean="0"/>
              <a:t> </a:t>
            </a:r>
            <a:r>
              <a:rPr lang="ru-RU" sz="1800" dirty="0" err="1" smtClean="0"/>
              <a:t>угод</a:t>
            </a:r>
            <a:r>
              <a:rPr lang="ru-RU" sz="1800" dirty="0" smtClean="0"/>
              <a:t> </a:t>
            </a:r>
            <a:r>
              <a:rPr lang="ru-RU" sz="1800" dirty="0" err="1" smtClean="0"/>
              <a:t>нагороджений</a:t>
            </a:r>
            <a:r>
              <a:rPr lang="ru-RU" sz="1800" dirty="0" smtClean="0"/>
              <a:t> орденом «За </a:t>
            </a:r>
            <a:r>
              <a:rPr lang="ru-RU" sz="1800" dirty="0" err="1" smtClean="0"/>
              <a:t>мужність</a:t>
            </a:r>
            <a:r>
              <a:rPr lang="ru-RU" sz="1800" dirty="0" smtClean="0"/>
              <a:t>» І </a:t>
            </a:r>
            <a:r>
              <a:rPr lang="ru-RU" sz="1800" dirty="0" err="1" smtClean="0"/>
              <a:t>ступеня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pic>
        <p:nvPicPr>
          <p:cNvPr id="1026" name="Picture 2" descr="Mugnis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357437"/>
            <a:ext cx="142875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02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60648"/>
            <a:ext cx="2640443" cy="3600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46" y="2651855"/>
            <a:ext cx="5724079" cy="3864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33030" y="270655"/>
            <a:ext cx="2208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/>
              <a:t>П</a:t>
            </a:r>
            <a:r>
              <a:rPr lang="ru-RU" dirty="0" err="1" smtClean="0"/>
              <a:t>еред</a:t>
            </a:r>
            <a:r>
              <a:rPr lang="ru-RU" dirty="0" smtClean="0"/>
              <a:t> </a:t>
            </a:r>
            <a:r>
              <a:rPr lang="ru-RU" dirty="0" err="1" smtClean="0"/>
              <a:t>операцією</a:t>
            </a:r>
            <a:r>
              <a:rPr lang="ru-RU" dirty="0" smtClean="0"/>
              <a:t>. </a:t>
            </a:r>
            <a:r>
              <a:rPr lang="ru-RU" dirty="0"/>
              <a:t>2012 р.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46373" y="5870004"/>
            <a:ext cx="2640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Урок </a:t>
            </a:r>
            <a:r>
              <a:rPr lang="ru-RU" dirty="0" err="1"/>
              <a:t>їзди</a:t>
            </a:r>
            <a:r>
              <a:rPr lang="ru-RU" dirty="0"/>
              <a:t> на </a:t>
            </a:r>
            <a:r>
              <a:rPr lang="ru-RU" dirty="0" err="1"/>
              <a:t>скутері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операції</a:t>
            </a:r>
            <a:r>
              <a:rPr lang="ru-RU" dirty="0"/>
              <a:t>. 2014 р.</a:t>
            </a:r>
          </a:p>
        </p:txBody>
      </p:sp>
    </p:spTree>
    <p:extLst>
      <p:ext uri="{BB962C8B-B14F-4D97-AF65-F5344CB8AC3E}">
        <p14:creationId xmlns:p14="http://schemas.microsoft.com/office/powerpoint/2010/main" val="32031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264696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7200" b="1" dirty="0" err="1"/>
              <a:t>Головні</a:t>
            </a:r>
            <a:r>
              <a:rPr lang="ru-RU" sz="7200" b="1" dirty="0"/>
              <a:t> </a:t>
            </a:r>
            <a:r>
              <a:rPr lang="ru-RU" sz="7200" b="1" dirty="0" err="1" smtClean="0"/>
              <a:t>праці</a:t>
            </a:r>
            <a:r>
              <a:rPr lang="ru-RU" sz="7200" b="1" dirty="0" smtClean="0"/>
              <a:t> Святослава </a:t>
            </a:r>
            <a:r>
              <a:rPr lang="ru-RU" sz="7200" b="1" dirty="0" err="1" smtClean="0"/>
              <a:t>Караванського</a:t>
            </a:r>
            <a:endParaRPr lang="ru-RU" sz="7200" b="1" dirty="0"/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r>
              <a:rPr lang="ru-RU" sz="6400" b="1" dirty="0" err="1" smtClean="0"/>
              <a:t>Практичний</a:t>
            </a:r>
            <a:r>
              <a:rPr lang="ru-RU" sz="6400" b="1" dirty="0" smtClean="0"/>
              <a:t> </a:t>
            </a:r>
            <a:r>
              <a:rPr lang="ru-RU" sz="6400" b="1" dirty="0"/>
              <a:t>словник </a:t>
            </a:r>
            <a:r>
              <a:rPr lang="ru-RU" sz="6400" b="1" dirty="0" err="1"/>
              <a:t>синонімів</a:t>
            </a:r>
            <a:r>
              <a:rPr lang="ru-RU" sz="6400" b="1" dirty="0"/>
              <a:t> </a:t>
            </a:r>
            <a:r>
              <a:rPr lang="ru-RU" sz="6400" b="1" dirty="0" err="1"/>
              <a:t>української</a:t>
            </a:r>
            <a:r>
              <a:rPr lang="ru-RU" sz="6400" b="1" dirty="0"/>
              <a:t> </a:t>
            </a:r>
            <a:r>
              <a:rPr lang="ru-RU" sz="6400" b="1" dirty="0" err="1"/>
              <a:t>мови</a:t>
            </a:r>
            <a:r>
              <a:rPr lang="ru-RU" sz="6400" b="1" dirty="0"/>
              <a:t>.</a:t>
            </a:r>
          </a:p>
          <a:p>
            <a:pPr marL="400050" lvl="1" indent="0">
              <a:buNone/>
            </a:pPr>
            <a:r>
              <a:rPr lang="ru-RU" sz="4800" dirty="0" err="1"/>
              <a:t>Київ</a:t>
            </a:r>
            <a:r>
              <a:rPr lang="ru-RU" sz="4800" dirty="0"/>
              <a:t>: Кобза, 1993; </a:t>
            </a:r>
            <a:endParaRPr lang="ru-RU" sz="4800" dirty="0" smtClean="0"/>
          </a:p>
          <a:p>
            <a:pPr marL="400050" lvl="1" indent="0">
              <a:buNone/>
            </a:pPr>
            <a:r>
              <a:rPr lang="ru-RU" sz="4800" dirty="0" smtClean="0"/>
              <a:t>2-ге </a:t>
            </a:r>
            <a:r>
              <a:rPr lang="ru-RU" sz="4800" dirty="0"/>
              <a:t>вид., </a:t>
            </a:r>
            <a:r>
              <a:rPr lang="ru-RU" sz="4800" dirty="0" err="1"/>
              <a:t>Київ</a:t>
            </a:r>
            <a:r>
              <a:rPr lang="ru-RU" sz="4800" dirty="0"/>
              <a:t>, 2000;</a:t>
            </a:r>
          </a:p>
          <a:p>
            <a:pPr marL="400050" lvl="1" indent="0">
              <a:buNone/>
            </a:pPr>
            <a:r>
              <a:rPr lang="ru-RU" sz="4800" dirty="0"/>
              <a:t>3-тє доп. вид., </a:t>
            </a:r>
            <a:r>
              <a:rPr lang="ru-RU" sz="4800" dirty="0" err="1"/>
              <a:t>Львів</a:t>
            </a:r>
            <a:r>
              <a:rPr lang="ru-RU" sz="4800" dirty="0"/>
              <a:t>: </a:t>
            </a:r>
            <a:r>
              <a:rPr lang="ru-RU" sz="4800" dirty="0" err="1"/>
              <a:t>БаК</a:t>
            </a:r>
            <a:r>
              <a:rPr lang="ru-RU" sz="4800" dirty="0"/>
              <a:t>, 2008;</a:t>
            </a:r>
          </a:p>
          <a:p>
            <a:pPr marL="400050" lvl="1" indent="0">
              <a:buNone/>
            </a:pPr>
            <a:r>
              <a:rPr lang="ru-RU" sz="4800" dirty="0"/>
              <a:t>4-те доп. вид., </a:t>
            </a:r>
            <a:r>
              <a:rPr lang="ru-RU" sz="4800" dirty="0" err="1"/>
              <a:t>Львів</a:t>
            </a:r>
            <a:r>
              <a:rPr lang="ru-RU" sz="4800" dirty="0"/>
              <a:t>: </a:t>
            </a:r>
            <a:r>
              <a:rPr lang="ru-RU" sz="4800" dirty="0" err="1"/>
              <a:t>БаК</a:t>
            </a:r>
            <a:r>
              <a:rPr lang="ru-RU" sz="4800" dirty="0"/>
              <a:t>, </a:t>
            </a:r>
            <a:r>
              <a:rPr lang="ru-RU" sz="4800" dirty="0" smtClean="0"/>
              <a:t>2012;</a:t>
            </a:r>
          </a:p>
          <a:p>
            <a:pPr marL="400050" lvl="1" indent="0">
              <a:buNone/>
            </a:pPr>
            <a:r>
              <a:rPr lang="ru-RU" sz="4800" dirty="0" smtClean="0"/>
              <a:t>5-те доп. вид., </a:t>
            </a:r>
            <a:r>
              <a:rPr lang="ru-RU" sz="4800" dirty="0" err="1" smtClean="0"/>
              <a:t>Львів</a:t>
            </a:r>
            <a:r>
              <a:rPr lang="ru-RU" sz="4800" dirty="0" smtClean="0"/>
              <a:t>: </a:t>
            </a:r>
            <a:r>
              <a:rPr lang="ru-RU" sz="4800" dirty="0" err="1" smtClean="0"/>
              <a:t>БаК</a:t>
            </a:r>
            <a:r>
              <a:rPr lang="ru-RU" sz="4800" dirty="0" smtClean="0"/>
              <a:t>, 2014.</a:t>
            </a:r>
            <a:endParaRPr lang="ru-RU" sz="4800" dirty="0"/>
          </a:p>
          <a:p>
            <a:pPr marL="0" indent="0">
              <a:buNone/>
            </a:pPr>
            <a:r>
              <a:rPr lang="ru-RU" sz="6400" b="1" dirty="0" err="1"/>
              <a:t>Російсько-український</a:t>
            </a:r>
            <a:r>
              <a:rPr lang="ru-RU" sz="6400" b="1" dirty="0"/>
              <a:t> словник </a:t>
            </a:r>
            <a:r>
              <a:rPr lang="ru-RU" sz="6400" b="1" dirty="0" err="1"/>
              <a:t>складної</a:t>
            </a:r>
            <a:r>
              <a:rPr lang="ru-RU" sz="6400" b="1" dirty="0"/>
              <a:t> лексики.</a:t>
            </a:r>
          </a:p>
          <a:p>
            <a:pPr marL="400050" lvl="1" indent="0">
              <a:buNone/>
            </a:pPr>
            <a:r>
              <a:rPr lang="ru-RU" sz="4800" dirty="0" err="1" smtClean="0"/>
              <a:t>Київ</a:t>
            </a:r>
            <a:r>
              <a:rPr lang="ru-RU" sz="4800" dirty="0" smtClean="0"/>
              <a:t>: </a:t>
            </a:r>
            <a:r>
              <a:rPr lang="ru-RU" sz="4800" dirty="0" err="1" smtClean="0"/>
              <a:t>Академія</a:t>
            </a:r>
            <a:r>
              <a:rPr lang="ru-RU" sz="4800" dirty="0" smtClean="0"/>
              <a:t>, 1998;</a:t>
            </a:r>
          </a:p>
          <a:p>
            <a:pPr marL="400050" lvl="1" indent="0">
              <a:buNone/>
            </a:pPr>
            <a:r>
              <a:rPr lang="ru-RU" sz="4800" dirty="0" smtClean="0"/>
              <a:t>2-ге доп. вид., </a:t>
            </a:r>
            <a:r>
              <a:rPr lang="ru-RU" sz="4800" dirty="0" err="1" smtClean="0"/>
              <a:t>Львів</a:t>
            </a:r>
            <a:r>
              <a:rPr lang="ru-RU" sz="4800" dirty="0" smtClean="0"/>
              <a:t>: </a:t>
            </a:r>
            <a:r>
              <a:rPr lang="ru-RU" sz="4800" dirty="0" err="1" smtClean="0"/>
              <a:t>БаК</a:t>
            </a:r>
            <a:r>
              <a:rPr lang="ru-RU" sz="4800" dirty="0" smtClean="0"/>
              <a:t>, 2006.</a:t>
            </a:r>
          </a:p>
          <a:p>
            <a:pPr marL="0" indent="0">
              <a:buNone/>
            </a:pPr>
            <a:r>
              <a:rPr lang="ru-RU" sz="6400" b="1" dirty="0" smtClean="0"/>
              <a:t>Словник </a:t>
            </a:r>
            <a:r>
              <a:rPr lang="ru-RU" sz="6400" b="1" dirty="0" err="1"/>
              <a:t>рим</a:t>
            </a:r>
            <a:r>
              <a:rPr lang="ru-RU" sz="6400" b="1" dirty="0"/>
              <a:t> </a:t>
            </a:r>
            <a:r>
              <a:rPr lang="ru-RU" sz="6400" b="1" dirty="0" err="1"/>
              <a:t>української</a:t>
            </a:r>
            <a:r>
              <a:rPr lang="ru-RU" sz="6400" b="1" dirty="0"/>
              <a:t> </a:t>
            </a:r>
            <a:r>
              <a:rPr lang="ru-RU" sz="6400" b="1" dirty="0" err="1"/>
              <a:t>мови</a:t>
            </a:r>
            <a:r>
              <a:rPr lang="ru-RU" sz="6400" b="1" dirty="0"/>
              <a:t>.</a:t>
            </a:r>
          </a:p>
          <a:p>
            <a:pPr marL="400050" lvl="1" indent="0">
              <a:buNone/>
            </a:pPr>
            <a:r>
              <a:rPr lang="ru-RU" sz="4800" dirty="0" err="1"/>
              <a:t>Львів</a:t>
            </a:r>
            <a:r>
              <a:rPr lang="ru-RU" sz="4800" dirty="0"/>
              <a:t>: </a:t>
            </a:r>
            <a:r>
              <a:rPr lang="ru-RU" sz="4800" dirty="0" err="1"/>
              <a:t>БаК</a:t>
            </a:r>
            <a:r>
              <a:rPr lang="ru-RU" sz="4800" dirty="0"/>
              <a:t>, 2004.</a:t>
            </a:r>
          </a:p>
          <a:p>
            <a:pPr marL="0" indent="0">
              <a:buNone/>
            </a:pPr>
            <a:r>
              <a:rPr lang="ru-RU" sz="6400" b="1" dirty="0" err="1"/>
              <a:t>Секрети</a:t>
            </a:r>
            <a:r>
              <a:rPr lang="ru-RU" sz="6400" b="1" dirty="0"/>
              <a:t> </a:t>
            </a:r>
            <a:r>
              <a:rPr lang="ru-RU" sz="6400" b="1" dirty="0" err="1"/>
              <a:t>української</a:t>
            </a:r>
            <a:r>
              <a:rPr lang="ru-RU" sz="6400" b="1" dirty="0"/>
              <a:t> </a:t>
            </a:r>
            <a:r>
              <a:rPr lang="ru-RU" sz="6400" b="1" dirty="0" err="1"/>
              <a:t>мови</a:t>
            </a:r>
            <a:r>
              <a:rPr lang="ru-RU" sz="6400" b="1" dirty="0"/>
              <a:t>.</a:t>
            </a:r>
          </a:p>
          <a:p>
            <a:pPr marL="400050" lvl="1" indent="0">
              <a:buNone/>
            </a:pPr>
            <a:r>
              <a:rPr lang="ru-RU" sz="4800" dirty="0" err="1"/>
              <a:t>Київ</a:t>
            </a:r>
            <a:r>
              <a:rPr lang="ru-RU" sz="4800" dirty="0"/>
              <a:t>: Кобза, 1994;</a:t>
            </a:r>
          </a:p>
          <a:p>
            <a:pPr marL="400050" lvl="1" indent="0">
              <a:buNone/>
            </a:pPr>
            <a:r>
              <a:rPr lang="ru-RU" sz="4800" dirty="0"/>
              <a:t>2-ге доп. вид., </a:t>
            </a:r>
            <a:r>
              <a:rPr lang="ru-RU" sz="4800" dirty="0" err="1"/>
              <a:t>Львів</a:t>
            </a:r>
            <a:r>
              <a:rPr lang="ru-RU" sz="4800" dirty="0"/>
              <a:t>: </a:t>
            </a:r>
            <a:r>
              <a:rPr lang="ru-RU" sz="4800" dirty="0" err="1"/>
              <a:t>БаК</a:t>
            </a:r>
            <a:r>
              <a:rPr lang="ru-RU" sz="4800" dirty="0"/>
              <a:t>, 2009.</a:t>
            </a:r>
          </a:p>
          <a:p>
            <a:pPr marL="0" indent="0">
              <a:buNone/>
            </a:pPr>
            <a:r>
              <a:rPr lang="ru-RU" sz="6400" b="1" dirty="0" err="1"/>
              <a:t>Пошук</a:t>
            </a:r>
            <a:r>
              <a:rPr lang="ru-RU" sz="6400" b="1" dirty="0"/>
              <a:t> </a:t>
            </a:r>
            <a:r>
              <a:rPr lang="ru-RU" sz="6400" b="1" dirty="0" err="1"/>
              <a:t>українського</a:t>
            </a:r>
            <a:r>
              <a:rPr lang="ru-RU" sz="6400" b="1" dirty="0"/>
              <a:t> слова, </a:t>
            </a:r>
            <a:r>
              <a:rPr lang="ru-RU" sz="6400" b="1" dirty="0" err="1"/>
              <a:t>або</a:t>
            </a:r>
            <a:r>
              <a:rPr lang="ru-RU" sz="6400" b="1" dirty="0"/>
              <a:t> </a:t>
            </a:r>
            <a:r>
              <a:rPr lang="ru-RU" sz="6400" b="1" dirty="0" err="1"/>
              <a:t>боротьба</a:t>
            </a:r>
            <a:r>
              <a:rPr lang="ru-RU" sz="6400" b="1" dirty="0"/>
              <a:t> за </a:t>
            </a:r>
            <a:r>
              <a:rPr lang="ru-RU" sz="6400" b="1" dirty="0" err="1"/>
              <a:t>національне</a:t>
            </a:r>
            <a:r>
              <a:rPr lang="ru-RU" sz="6400" b="1" dirty="0"/>
              <a:t> «Я».</a:t>
            </a:r>
          </a:p>
          <a:p>
            <a:pPr marL="400050" lvl="1" indent="0">
              <a:buNone/>
            </a:pPr>
            <a:r>
              <a:rPr lang="ru-RU" sz="4800" dirty="0" err="1"/>
              <a:t>Київ</a:t>
            </a:r>
            <a:r>
              <a:rPr lang="ru-RU" sz="4800" dirty="0"/>
              <a:t>: </a:t>
            </a:r>
            <a:r>
              <a:rPr lang="ru-RU" sz="4800" dirty="0" err="1"/>
              <a:t>Академія</a:t>
            </a:r>
            <a:r>
              <a:rPr lang="ru-RU" sz="4800" dirty="0"/>
              <a:t>, 2001.</a:t>
            </a:r>
          </a:p>
          <a:p>
            <a:pPr marL="0" indent="0">
              <a:buNone/>
            </a:pPr>
            <a:r>
              <a:rPr lang="ru-RU" sz="6400" b="1" dirty="0"/>
              <a:t>До </a:t>
            </a:r>
            <a:r>
              <a:rPr lang="ru-RU" sz="6400" b="1" dirty="0" err="1"/>
              <a:t>зір</a:t>
            </a:r>
            <a:r>
              <a:rPr lang="ru-RU" sz="6400" b="1" dirty="0"/>
              <a:t> </a:t>
            </a:r>
            <a:r>
              <a:rPr lang="ru-RU" sz="6400" b="1" dirty="0" err="1"/>
              <a:t>крізь</a:t>
            </a:r>
            <a:r>
              <a:rPr lang="ru-RU" sz="6400" b="1" dirty="0"/>
              <a:t> </a:t>
            </a:r>
            <a:r>
              <a:rPr lang="ru-RU" sz="6400" b="1" dirty="0" err="1"/>
              <a:t>терня</a:t>
            </a:r>
            <a:r>
              <a:rPr lang="ru-RU" sz="6400" b="1" dirty="0"/>
              <a:t>, </a:t>
            </a:r>
            <a:r>
              <a:rPr lang="ru-RU" sz="6400" b="1" dirty="0" err="1"/>
              <a:t>або</a:t>
            </a:r>
            <a:r>
              <a:rPr lang="ru-RU" sz="6400" b="1" dirty="0"/>
              <a:t> хочу бути редактором.</a:t>
            </a:r>
          </a:p>
          <a:p>
            <a:pPr marL="400050" lvl="1" indent="0">
              <a:buNone/>
            </a:pPr>
            <a:r>
              <a:rPr lang="ru-RU" sz="4800" dirty="0" err="1"/>
              <a:t>Львів</a:t>
            </a:r>
            <a:r>
              <a:rPr lang="ru-RU" sz="4800" dirty="0"/>
              <a:t>: </a:t>
            </a:r>
            <a:r>
              <a:rPr lang="ru-RU" sz="4800" dirty="0" err="1"/>
              <a:t>БаК</a:t>
            </a:r>
            <a:r>
              <a:rPr lang="ru-RU" sz="4800" dirty="0"/>
              <a:t>, 2008.</a:t>
            </a:r>
          </a:p>
          <a:p>
            <a:pPr marL="0" indent="0">
              <a:buNone/>
            </a:pPr>
            <a:r>
              <a:rPr lang="ru-RU" sz="6400" b="1" dirty="0"/>
              <a:t>Книга-журнал одного автора.</a:t>
            </a:r>
          </a:p>
          <a:p>
            <a:pPr marL="400050" lvl="1" indent="0">
              <a:buNone/>
            </a:pPr>
            <a:r>
              <a:rPr lang="ru-RU" sz="4800" dirty="0" err="1"/>
              <a:t>Львів</a:t>
            </a:r>
            <a:r>
              <a:rPr lang="ru-RU" sz="4800" dirty="0"/>
              <a:t>: </a:t>
            </a:r>
            <a:r>
              <a:rPr lang="ru-RU" sz="4800" dirty="0" err="1"/>
              <a:t>БаК</a:t>
            </a:r>
            <a:r>
              <a:rPr lang="ru-RU" sz="4800" dirty="0"/>
              <a:t>, 2010.</a:t>
            </a:r>
          </a:p>
          <a:p>
            <a:pPr marL="0" indent="0">
              <a:buNone/>
            </a:pPr>
            <a:r>
              <a:rPr lang="ru-RU" sz="6400" b="1" dirty="0" err="1"/>
              <a:t>Звідки</a:t>
            </a:r>
            <a:r>
              <a:rPr lang="ru-RU" sz="6400" b="1" dirty="0"/>
              <a:t> </a:t>
            </a:r>
            <a:r>
              <a:rPr lang="ru-RU" sz="6400" b="1" dirty="0" err="1"/>
              <a:t>пішла</a:t>
            </a:r>
            <a:r>
              <a:rPr lang="ru-RU" sz="6400" b="1" dirty="0"/>
              <a:t> </a:t>
            </a:r>
            <a:r>
              <a:rPr lang="ru-RU" sz="6400" b="1" dirty="0" err="1"/>
              <a:t>єсть</a:t>
            </a:r>
            <a:r>
              <a:rPr lang="ru-RU" sz="6400" b="1" dirty="0"/>
              <a:t> </a:t>
            </a:r>
            <a:r>
              <a:rPr lang="ru-RU" sz="6400" b="1" dirty="0" err="1"/>
              <a:t>московська</a:t>
            </a:r>
            <a:r>
              <a:rPr lang="ru-RU" sz="6400" b="1" dirty="0"/>
              <a:t> </a:t>
            </a:r>
            <a:r>
              <a:rPr lang="ru-RU" sz="6400" b="1" dirty="0" err="1"/>
              <a:t>мова</a:t>
            </a:r>
            <a:r>
              <a:rPr lang="ru-RU" sz="6400" b="1" dirty="0"/>
              <a:t> </a:t>
            </a:r>
            <a:r>
              <a:rPr lang="ru-RU" sz="6400" b="1" dirty="0" err="1"/>
              <a:t>або</a:t>
            </a:r>
            <a:r>
              <a:rPr lang="ru-RU" sz="6400" b="1" dirty="0"/>
              <a:t> шила в </a:t>
            </a:r>
            <a:r>
              <a:rPr lang="ru-RU" sz="6400" b="1" dirty="0" err="1"/>
              <a:t>мішку</a:t>
            </a:r>
            <a:r>
              <a:rPr lang="ru-RU" sz="6400" b="1" dirty="0"/>
              <a:t> не </a:t>
            </a:r>
            <a:r>
              <a:rPr lang="ru-RU" sz="6400" b="1" dirty="0" err="1"/>
              <a:t>сховаєш</a:t>
            </a:r>
            <a:r>
              <a:rPr lang="ru-RU" sz="6400" b="1" dirty="0"/>
              <a:t>.</a:t>
            </a:r>
          </a:p>
          <a:p>
            <a:pPr marL="400050" lvl="1" indent="0">
              <a:buNone/>
            </a:pPr>
            <a:r>
              <a:rPr lang="ru-RU" sz="4800" dirty="0" err="1"/>
              <a:t>Львів</a:t>
            </a:r>
            <a:r>
              <a:rPr lang="ru-RU" sz="4800" dirty="0"/>
              <a:t>: </a:t>
            </a:r>
            <a:r>
              <a:rPr lang="ru-RU" sz="4800" dirty="0" err="1"/>
              <a:t>БаК</a:t>
            </a:r>
            <a:r>
              <a:rPr lang="ru-RU" sz="4800" dirty="0"/>
              <a:t>, </a:t>
            </a:r>
            <a:r>
              <a:rPr lang="ru-RU" sz="4800" dirty="0" smtClean="0"/>
              <a:t>2012;</a:t>
            </a:r>
          </a:p>
          <a:p>
            <a:pPr marL="400050" lvl="1" indent="0">
              <a:buNone/>
            </a:pPr>
            <a:r>
              <a:rPr lang="ru-RU" sz="4800" dirty="0" smtClean="0"/>
              <a:t>2-ге доп. вид., </a:t>
            </a:r>
            <a:r>
              <a:rPr lang="ru-RU" sz="4800" dirty="0" err="1" smtClean="0"/>
              <a:t>Львів</a:t>
            </a:r>
            <a:r>
              <a:rPr lang="ru-RU" sz="4800" dirty="0" smtClean="0"/>
              <a:t>: </a:t>
            </a:r>
            <a:r>
              <a:rPr lang="ru-RU" sz="4800" dirty="0" err="1" smtClean="0"/>
              <a:t>БаК</a:t>
            </a:r>
            <a:r>
              <a:rPr lang="ru-RU" sz="4800" dirty="0" smtClean="0"/>
              <a:t>, 2014.</a:t>
            </a:r>
          </a:p>
          <a:p>
            <a:pPr marL="0" indent="0">
              <a:buNone/>
            </a:pPr>
            <a:r>
              <a:rPr lang="ru-RU" sz="6400" b="1" dirty="0" err="1" smtClean="0"/>
              <a:t>Гумористичний</a:t>
            </a:r>
            <a:r>
              <a:rPr lang="ru-RU" sz="6400" b="1" dirty="0" smtClean="0"/>
              <a:t> </a:t>
            </a:r>
            <a:r>
              <a:rPr lang="ru-RU" sz="6400" b="1" dirty="0" err="1"/>
              <a:t>самвидав</a:t>
            </a:r>
            <a:r>
              <a:rPr lang="ru-RU" sz="6400" b="1" dirty="0" smtClean="0"/>
              <a:t>.</a:t>
            </a:r>
            <a:endParaRPr lang="ru-RU" sz="6400" b="1" dirty="0"/>
          </a:p>
          <a:p>
            <a:pPr marL="400050" lvl="1" indent="0">
              <a:buNone/>
            </a:pPr>
            <a:r>
              <a:rPr lang="ru-RU" sz="4800" dirty="0" err="1" smtClean="0"/>
              <a:t>Філадельфія</a:t>
            </a:r>
            <a:r>
              <a:rPr lang="ru-RU" sz="4800" dirty="0" smtClean="0"/>
              <a:t>, 1982;</a:t>
            </a:r>
          </a:p>
          <a:p>
            <a:pPr marL="400050" lvl="1" indent="0">
              <a:buNone/>
            </a:pPr>
            <a:r>
              <a:rPr lang="ru-RU" sz="4800" dirty="0" smtClean="0"/>
              <a:t>2-ге вид., </a:t>
            </a:r>
            <a:r>
              <a:rPr lang="ru-RU" sz="4800" dirty="0" err="1" smtClean="0"/>
              <a:t>Львів</a:t>
            </a:r>
            <a:r>
              <a:rPr lang="ru-RU" sz="4800" dirty="0"/>
              <a:t>: </a:t>
            </a:r>
            <a:r>
              <a:rPr lang="ru-RU" sz="4800" dirty="0" err="1"/>
              <a:t>БаК</a:t>
            </a:r>
            <a:r>
              <a:rPr lang="ru-RU" sz="4800" dirty="0"/>
              <a:t>, 2013</a:t>
            </a:r>
            <a:r>
              <a:rPr lang="ru-RU" sz="4800" dirty="0" smtClean="0"/>
              <a:t>.</a:t>
            </a:r>
          </a:p>
          <a:p>
            <a:pPr marL="0" indent="0">
              <a:buNone/>
            </a:pPr>
            <a:r>
              <a:rPr lang="ru-RU" sz="6400" b="1" dirty="0" smtClean="0"/>
              <a:t>Лист до Героя пера – </a:t>
            </a:r>
            <a:r>
              <a:rPr lang="ru-RU" sz="6400" b="1" dirty="0" err="1" smtClean="0"/>
              <a:t>Марії</a:t>
            </a:r>
            <a:r>
              <a:rPr lang="ru-RU" sz="6400" b="1" dirty="0" smtClean="0"/>
              <a:t> </a:t>
            </a:r>
            <a:r>
              <a:rPr lang="ru-RU" sz="6400" b="1" dirty="0" err="1" smtClean="0"/>
              <a:t>Матіос</a:t>
            </a:r>
            <a:r>
              <a:rPr lang="ru-RU" sz="6400" b="1" dirty="0" smtClean="0"/>
              <a:t>.</a:t>
            </a:r>
          </a:p>
          <a:p>
            <a:pPr marL="400050" lvl="1" indent="0">
              <a:buNone/>
            </a:pPr>
            <a:r>
              <a:rPr lang="ru-RU" sz="4800" dirty="0" err="1" smtClean="0"/>
              <a:t>Львів</a:t>
            </a:r>
            <a:r>
              <a:rPr lang="ru-RU" sz="4800" dirty="0" smtClean="0"/>
              <a:t>: </a:t>
            </a:r>
            <a:r>
              <a:rPr lang="ru-RU" sz="4800" dirty="0" err="1" smtClean="0"/>
              <a:t>БаК</a:t>
            </a:r>
            <a:r>
              <a:rPr lang="ru-RU" sz="4800" dirty="0" smtClean="0"/>
              <a:t>, 2013.</a:t>
            </a:r>
          </a:p>
          <a:p>
            <a:pPr marL="400050" lvl="1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350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64804"/>
            <a:ext cx="8229600" cy="3528392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uk-UA" sz="6000" b="1" dirty="0" err="1" smtClean="0">
                <a:solidFill>
                  <a:srgbClr val="FFFF00"/>
                </a:solidFill>
              </a:rPr>
              <a:t>Многая</a:t>
            </a:r>
            <a:r>
              <a:rPr lang="uk-UA" sz="6000" b="1" dirty="0" smtClean="0">
                <a:solidFill>
                  <a:srgbClr val="FFFF00"/>
                </a:solidFill>
              </a:rPr>
              <a:t> літа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uk-UA" sz="6000" b="1" dirty="0" smtClean="0">
                <a:solidFill>
                  <a:srgbClr val="FFFF00"/>
                </a:solidFill>
              </a:rPr>
              <a:t>і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uk-UA" sz="6000" b="1" dirty="0" smtClean="0">
                <a:solidFill>
                  <a:srgbClr val="FFFF00"/>
                </a:solidFill>
              </a:rPr>
              <a:t>творчої наснаги!</a:t>
            </a:r>
          </a:p>
        </p:txBody>
      </p:sp>
    </p:spTree>
    <p:extLst>
      <p:ext uri="{BB962C8B-B14F-4D97-AF65-F5344CB8AC3E}">
        <p14:creationId xmlns:p14="http://schemas.microsoft.com/office/powerpoint/2010/main" val="340447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2810" y="548680"/>
            <a:ext cx="813690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42900">
              <a:spcAft>
                <a:spcPts val="600"/>
              </a:spcAft>
              <a:buAutoNum type="arabicPlain" startAt="1938"/>
            </a:pPr>
            <a:r>
              <a:rPr lang="ru-RU" dirty="0" smtClean="0"/>
              <a:t> - студент </a:t>
            </a:r>
            <a:r>
              <a:rPr lang="ru-RU" dirty="0" err="1" smtClean="0"/>
              <a:t>Одеського</a:t>
            </a:r>
            <a:r>
              <a:rPr lang="ru-RU" dirty="0" smtClean="0"/>
              <a:t> </a:t>
            </a:r>
            <a:r>
              <a:rPr lang="ru-RU" dirty="0" err="1" smtClean="0"/>
              <a:t>індустріального</a:t>
            </a:r>
            <a:r>
              <a:rPr lang="ru-RU" dirty="0" smtClean="0"/>
              <a:t> </a:t>
            </a:r>
            <a:r>
              <a:rPr lang="ru-RU" dirty="0" err="1" smtClean="0"/>
              <a:t>інституту</a:t>
            </a:r>
            <a:r>
              <a:rPr lang="ru-RU" dirty="0" smtClean="0"/>
              <a:t>.</a:t>
            </a:r>
          </a:p>
          <a:p>
            <a:pPr>
              <a:spcAft>
                <a:spcPts val="600"/>
              </a:spcAft>
            </a:pPr>
            <a:r>
              <a:rPr lang="ru-RU" dirty="0" smtClean="0"/>
              <a:t>1940 р. </a:t>
            </a:r>
            <a:r>
              <a:rPr lang="ru-RU" dirty="0" err="1" smtClean="0"/>
              <a:t>покидає</a:t>
            </a:r>
            <a:r>
              <a:rPr lang="ru-RU" dirty="0" smtClean="0"/>
              <a:t> </a:t>
            </a:r>
            <a:r>
              <a:rPr lang="ru-RU" dirty="0" err="1" smtClean="0"/>
              <a:t>інститут</a:t>
            </a:r>
            <a:r>
              <a:rPr lang="ru-RU" dirty="0" smtClean="0"/>
              <a:t>, </a:t>
            </a:r>
            <a:r>
              <a:rPr lang="ru-RU" dirty="0" err="1" smtClean="0"/>
              <a:t>щоб</a:t>
            </a:r>
            <a:r>
              <a:rPr lang="ru-RU" dirty="0" smtClean="0"/>
              <a:t> перейти на </a:t>
            </a:r>
            <a:r>
              <a:rPr lang="ru-RU" dirty="0" err="1" smtClean="0"/>
              <a:t>філологію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err="1" smtClean="0"/>
              <a:t>Повістка</a:t>
            </a:r>
            <a:r>
              <a:rPr lang="ru-RU" dirty="0" smtClean="0"/>
              <a:t> з </a:t>
            </a:r>
            <a:r>
              <a:rPr lang="ru-RU" dirty="0" err="1" smtClean="0"/>
              <a:t>воєнкомату</a:t>
            </a:r>
            <a:r>
              <a:rPr lang="ru-RU" dirty="0" smtClean="0"/>
              <a:t> і служба в </a:t>
            </a:r>
            <a:r>
              <a:rPr lang="ru-RU" dirty="0" err="1" smtClean="0"/>
              <a:t>армії</a:t>
            </a:r>
            <a:r>
              <a:rPr lang="ru-RU" dirty="0" smtClean="0"/>
              <a:t>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ru-RU" dirty="0" smtClean="0"/>
              <a:t>У </a:t>
            </a:r>
            <a:r>
              <a:rPr lang="ru-RU" dirty="0" err="1" smtClean="0"/>
              <a:t>липні</a:t>
            </a:r>
            <a:r>
              <a:rPr lang="ru-RU" dirty="0" smtClean="0"/>
              <a:t> 1941 </a:t>
            </a:r>
            <a:r>
              <a:rPr lang="ru-RU" dirty="0" err="1" smtClean="0"/>
              <a:t>частина</a:t>
            </a:r>
            <a:r>
              <a:rPr lang="ru-RU" dirty="0" smtClean="0"/>
              <a:t>, в </a:t>
            </a:r>
            <a:r>
              <a:rPr lang="ru-RU" dirty="0" err="1" smtClean="0"/>
              <a:t>якій</a:t>
            </a:r>
            <a:r>
              <a:rPr lang="ru-RU" dirty="0" smtClean="0"/>
              <a:t> служив С.К., </a:t>
            </a:r>
            <a:r>
              <a:rPr lang="ru-RU" dirty="0" err="1" smtClean="0"/>
              <a:t>потрапила</a:t>
            </a:r>
            <a:r>
              <a:rPr lang="ru-RU" dirty="0" smtClean="0"/>
              <a:t> в </a:t>
            </a:r>
            <a:r>
              <a:rPr lang="ru-RU" dirty="0" err="1" smtClean="0"/>
              <a:t>оточення</a:t>
            </a:r>
            <a:r>
              <a:rPr lang="ru-RU" dirty="0" smtClean="0"/>
              <a:t> </a:t>
            </a:r>
            <a:r>
              <a:rPr lang="ru-RU" dirty="0" err="1" smtClean="0"/>
              <a:t>німецьких</a:t>
            </a:r>
            <a:r>
              <a:rPr lang="ru-RU" dirty="0" smtClean="0"/>
              <a:t> </a:t>
            </a:r>
            <a:r>
              <a:rPr lang="ru-RU" dirty="0" err="1" smtClean="0"/>
              <a:t>військ</a:t>
            </a:r>
            <a:r>
              <a:rPr lang="ru-RU" dirty="0" smtClean="0"/>
              <a:t> у </a:t>
            </a:r>
            <a:r>
              <a:rPr lang="ru-RU" dirty="0" err="1" smtClean="0"/>
              <a:t>Західній</a:t>
            </a:r>
            <a:r>
              <a:rPr lang="ru-RU" dirty="0" smtClean="0"/>
              <a:t> </a:t>
            </a:r>
            <a:r>
              <a:rPr lang="ru-RU" dirty="0" err="1" smtClean="0"/>
              <a:t>Білорусії</a:t>
            </a:r>
            <a:r>
              <a:rPr lang="ru-RU" dirty="0" smtClean="0"/>
              <a:t>. Полон, </a:t>
            </a:r>
            <a:r>
              <a:rPr lang="ru-RU" dirty="0" err="1" smtClean="0"/>
              <a:t>звільнення</a:t>
            </a:r>
            <a:r>
              <a:rPr lang="ru-RU" dirty="0" smtClean="0"/>
              <a:t> з полону для </a:t>
            </a:r>
            <a:r>
              <a:rPr lang="ru-RU" dirty="0" err="1" smtClean="0"/>
              <a:t>праці</a:t>
            </a:r>
            <a:r>
              <a:rPr lang="ru-RU" dirty="0" smtClean="0"/>
              <a:t> в </a:t>
            </a:r>
            <a:r>
              <a:rPr lang="ru-RU" dirty="0" err="1" smtClean="0"/>
              <a:t>селі</a:t>
            </a:r>
            <a:r>
              <a:rPr lang="ru-RU" dirty="0" smtClean="0"/>
              <a:t>, </a:t>
            </a:r>
            <a:r>
              <a:rPr lang="ru-RU" dirty="0" err="1" smtClean="0"/>
              <a:t>учителювання</a:t>
            </a:r>
            <a:r>
              <a:rPr lang="ru-RU" dirty="0" smtClean="0"/>
              <a:t> в </a:t>
            </a:r>
            <a:r>
              <a:rPr lang="ru-RU" dirty="0" err="1" smtClean="0"/>
              <a:t>селі</a:t>
            </a:r>
            <a:r>
              <a:rPr lang="ru-RU" dirty="0" smtClean="0"/>
              <a:t> </a:t>
            </a:r>
            <a:r>
              <a:rPr lang="ru-RU" dirty="0" err="1" smtClean="0"/>
              <a:t>Росоша</a:t>
            </a:r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 smtClean="0"/>
              <a:t>Проскуровим</a:t>
            </a:r>
            <a:r>
              <a:rPr lang="ru-RU" dirty="0" smtClean="0"/>
              <a:t>, </a:t>
            </a:r>
            <a:r>
              <a:rPr lang="ru-RU" dirty="0" err="1" smtClean="0"/>
              <a:t>прекладач</a:t>
            </a:r>
            <a:r>
              <a:rPr lang="ru-RU" dirty="0" smtClean="0"/>
              <a:t> в </a:t>
            </a:r>
            <a:r>
              <a:rPr lang="ru-RU" dirty="0" err="1" smtClean="0"/>
              <a:t>газеті</a:t>
            </a:r>
            <a:r>
              <a:rPr lang="ru-RU" dirty="0" smtClean="0"/>
              <a:t> «</a:t>
            </a:r>
            <a:r>
              <a:rPr lang="ru-RU" dirty="0" err="1" smtClean="0"/>
              <a:t>Український</a:t>
            </a:r>
            <a:r>
              <a:rPr lang="ru-RU" dirty="0" smtClean="0"/>
              <a:t> голос» в </a:t>
            </a:r>
            <a:r>
              <a:rPr lang="ru-RU" dirty="0" err="1" smtClean="0"/>
              <a:t>Проскурові</a:t>
            </a:r>
            <a:r>
              <a:rPr lang="ru-RU" dirty="0" smtClean="0"/>
              <a:t>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ru-RU" dirty="0" smtClean="0"/>
              <a:t>У </a:t>
            </a:r>
            <a:r>
              <a:rPr lang="ru-RU" dirty="0" err="1" smtClean="0"/>
              <a:t>березні</a:t>
            </a:r>
            <a:r>
              <a:rPr lang="ru-RU" dirty="0" smtClean="0"/>
              <a:t> 1942 р. С.К. </a:t>
            </a:r>
            <a:r>
              <a:rPr lang="ru-RU" dirty="0" err="1" smtClean="0"/>
              <a:t>повертається</a:t>
            </a:r>
            <a:r>
              <a:rPr lang="ru-RU" dirty="0" smtClean="0"/>
              <a:t> в Одесу, </a:t>
            </a:r>
            <a:r>
              <a:rPr lang="ru-RU" dirty="0" err="1" smtClean="0"/>
              <a:t>знайомиться</a:t>
            </a:r>
            <a:r>
              <a:rPr lang="ru-RU" dirty="0" smtClean="0"/>
              <a:t> з </a:t>
            </a:r>
            <a:r>
              <a:rPr lang="ru-RU" dirty="0" err="1" smtClean="0"/>
              <a:t>учасниками</a:t>
            </a:r>
            <a:r>
              <a:rPr lang="ru-RU" dirty="0" smtClean="0"/>
              <a:t> «</a:t>
            </a:r>
            <a:r>
              <a:rPr lang="ru-RU" dirty="0" err="1" smtClean="0"/>
              <a:t>похідних</a:t>
            </a:r>
            <a:r>
              <a:rPr lang="ru-RU" dirty="0" smtClean="0"/>
              <a:t> </a:t>
            </a:r>
            <a:r>
              <a:rPr lang="ru-RU" dirty="0" err="1" smtClean="0"/>
              <a:t>груп</a:t>
            </a:r>
            <a:r>
              <a:rPr lang="ru-RU" dirty="0" smtClean="0"/>
              <a:t>» ОУН. </a:t>
            </a:r>
            <a:br>
              <a:rPr lang="ru-RU" dirty="0" smtClean="0"/>
            </a:br>
            <a:r>
              <a:rPr lang="ru-RU" dirty="0" smtClean="0"/>
              <a:t>У </a:t>
            </a:r>
            <a:r>
              <a:rPr lang="ru-RU" dirty="0" err="1" smtClean="0"/>
              <a:t>березні</a:t>
            </a:r>
            <a:r>
              <a:rPr lang="ru-RU" dirty="0" smtClean="0"/>
              <a:t> 1946 р. </a:t>
            </a:r>
            <a:r>
              <a:rPr lang="ru-RU" dirty="0" err="1" smtClean="0"/>
              <a:t>військовий</a:t>
            </a:r>
            <a:r>
              <a:rPr lang="ru-RU" dirty="0" smtClean="0"/>
              <a:t> трибунал засудив С.К. на 25 р. </a:t>
            </a:r>
            <a:r>
              <a:rPr lang="ru-RU" dirty="0" err="1" smtClean="0"/>
              <a:t>позбавлення</a:t>
            </a:r>
            <a:r>
              <a:rPr lang="ru-RU" dirty="0" smtClean="0"/>
              <a:t> </a:t>
            </a:r>
            <a:r>
              <a:rPr lang="ru-RU" dirty="0" err="1" smtClean="0"/>
              <a:t>волі</a:t>
            </a:r>
            <a:r>
              <a:rPr lang="ru-RU" dirty="0" smtClean="0"/>
              <a:t>. </a:t>
            </a:r>
            <a:r>
              <a:rPr lang="ru-RU" dirty="0" err="1" smtClean="0"/>
              <a:t>Карався</a:t>
            </a:r>
            <a:r>
              <a:rPr lang="ru-RU" dirty="0" smtClean="0"/>
              <a:t> в </a:t>
            </a:r>
            <a:r>
              <a:rPr lang="ru-RU" dirty="0" err="1" smtClean="0"/>
              <a:t>багатьох</a:t>
            </a:r>
            <a:r>
              <a:rPr lang="ru-RU" dirty="0" smtClean="0"/>
              <a:t> таборах (Печора, Магадан, </a:t>
            </a:r>
            <a:r>
              <a:rPr lang="ru-RU" dirty="0" err="1" smtClean="0"/>
              <a:t>Колима</a:t>
            </a:r>
            <a:r>
              <a:rPr lang="ru-RU" dirty="0" smtClean="0"/>
              <a:t>, </a:t>
            </a:r>
            <a:r>
              <a:rPr lang="ru-RU" dirty="0" err="1" smtClean="0"/>
              <a:t>Мордовія</a:t>
            </a:r>
            <a:r>
              <a:rPr lang="ru-RU" dirty="0" smtClean="0"/>
              <a:t>).</a:t>
            </a:r>
          </a:p>
          <a:p>
            <a:pPr>
              <a:spcAft>
                <a:spcPts val="1200"/>
              </a:spcAft>
            </a:pPr>
            <a:r>
              <a:rPr lang="ru-RU" dirty="0" smtClean="0"/>
              <a:t>19.12.60 С.К</a:t>
            </a:r>
            <a:r>
              <a:rPr lang="ru-RU" dirty="0"/>
              <a:t>. </a:t>
            </a:r>
            <a:r>
              <a:rPr lang="ru-RU" dirty="0" err="1"/>
              <a:t>звільняють</a:t>
            </a:r>
            <a:r>
              <a:rPr lang="ru-RU" dirty="0"/>
              <a:t> </a:t>
            </a:r>
            <a:r>
              <a:rPr lang="ru-RU" dirty="0" smtClean="0"/>
              <a:t>на </a:t>
            </a:r>
            <a:r>
              <a:rPr lang="ru-RU" dirty="0" err="1"/>
              <a:t>підставі</a:t>
            </a:r>
            <a:r>
              <a:rPr lang="ru-RU" dirty="0"/>
              <a:t> ст. 2 Указу про </a:t>
            </a:r>
            <a:r>
              <a:rPr lang="ru-RU" dirty="0" err="1"/>
              <a:t>амністію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17.09.55</a:t>
            </a:r>
            <a:r>
              <a:rPr lang="ru-RU" dirty="0" smtClean="0"/>
              <a:t> .</a:t>
            </a:r>
          </a:p>
          <a:p>
            <a:pPr>
              <a:spcAft>
                <a:spcPts val="1200"/>
              </a:spcAft>
            </a:pPr>
            <a:r>
              <a:rPr lang="ru-RU" dirty="0" smtClean="0"/>
              <a:t>Повернувшись </a:t>
            </a:r>
            <a:r>
              <a:rPr lang="ru-RU" dirty="0"/>
              <a:t>до </a:t>
            </a:r>
            <a:r>
              <a:rPr lang="ru-RU" dirty="0" err="1"/>
              <a:t>Одеси</a:t>
            </a:r>
            <a:r>
              <a:rPr lang="ru-RU" dirty="0"/>
              <a:t>, </a:t>
            </a:r>
            <a:r>
              <a:rPr lang="ru-RU" dirty="0" smtClean="0"/>
              <a:t>С.К</a:t>
            </a:r>
            <a:r>
              <a:rPr lang="ru-RU" dirty="0"/>
              <a:t>. </a:t>
            </a:r>
            <a:r>
              <a:rPr lang="ru-RU" dirty="0" err="1" smtClean="0"/>
              <a:t>працює</a:t>
            </a:r>
            <a:r>
              <a:rPr lang="ru-RU" dirty="0" smtClean="0"/>
              <a:t> </a:t>
            </a:r>
            <a:r>
              <a:rPr lang="ru-RU" dirty="0" err="1" smtClean="0"/>
              <a:t>механіком</a:t>
            </a:r>
            <a:r>
              <a:rPr lang="ru-RU" dirty="0" smtClean="0"/>
              <a:t>, </a:t>
            </a:r>
            <a:r>
              <a:rPr lang="ru-RU" dirty="0" err="1" smtClean="0"/>
              <a:t>слюсарем</a:t>
            </a:r>
            <a:r>
              <a:rPr lang="ru-RU" dirty="0"/>
              <a:t>, </a:t>
            </a:r>
            <a:r>
              <a:rPr lang="ru-RU" dirty="0" err="1" smtClean="0"/>
              <a:t>перекладачем</a:t>
            </a:r>
            <a:r>
              <a:rPr lang="ru-RU" dirty="0" smtClean="0"/>
              <a:t>, </a:t>
            </a:r>
            <a:r>
              <a:rPr lang="ru-RU" dirty="0" err="1"/>
              <a:t>позаштатним</a:t>
            </a:r>
            <a:r>
              <a:rPr lang="ru-RU" dirty="0"/>
              <a:t> </a:t>
            </a:r>
            <a:r>
              <a:rPr lang="ru-RU" dirty="0" err="1"/>
              <a:t>кореспондентом</a:t>
            </a:r>
            <a:r>
              <a:rPr lang="ru-RU" dirty="0"/>
              <a:t> журналу "</a:t>
            </a:r>
            <a:r>
              <a:rPr lang="ru-RU" dirty="0" err="1"/>
              <a:t>Україна</a:t>
            </a:r>
            <a:r>
              <a:rPr lang="ru-RU" dirty="0"/>
              <a:t>", </a:t>
            </a:r>
            <a:r>
              <a:rPr lang="ru-RU" dirty="0" err="1"/>
              <a:t>виїздить</a:t>
            </a:r>
            <a:r>
              <a:rPr lang="ru-RU" dirty="0"/>
              <a:t> на </a:t>
            </a:r>
            <a:r>
              <a:rPr lang="ru-RU" dirty="0" err="1" smtClean="0"/>
              <a:t>заробітки</a:t>
            </a:r>
            <a:r>
              <a:rPr lang="ru-RU" dirty="0" smtClean="0"/>
              <a:t>.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err="1" smtClean="0"/>
              <a:t>Інтенсивна</a:t>
            </a:r>
            <a:r>
              <a:rPr lang="ru-RU" dirty="0" smtClean="0"/>
              <a:t> </a:t>
            </a:r>
            <a:r>
              <a:rPr lang="ru-RU" dirty="0" err="1" smtClean="0"/>
              <a:t>літературна</a:t>
            </a:r>
            <a:r>
              <a:rPr lang="ru-RU" dirty="0" smtClean="0"/>
              <a:t> </a:t>
            </a:r>
            <a:r>
              <a:rPr lang="ru-RU" dirty="0" err="1" smtClean="0"/>
              <a:t>праця</a:t>
            </a:r>
            <a:r>
              <a:rPr lang="ru-RU" dirty="0" smtClean="0"/>
              <a:t>: </a:t>
            </a:r>
            <a:r>
              <a:rPr lang="ru-RU" dirty="0" err="1" smtClean="0"/>
              <a:t>переклади</a:t>
            </a:r>
            <a:r>
              <a:rPr lang="ru-RU" dirty="0" smtClean="0"/>
              <a:t>, </a:t>
            </a:r>
            <a:r>
              <a:rPr lang="ru-RU" dirty="0" err="1" smtClean="0"/>
              <a:t>дописами</a:t>
            </a:r>
            <a:r>
              <a:rPr lang="ru-RU" dirty="0" smtClean="0"/>
              <a:t> про </a:t>
            </a:r>
            <a:r>
              <a:rPr lang="ru-RU" dirty="0" err="1" smtClean="0"/>
              <a:t>мову</a:t>
            </a:r>
            <a:r>
              <a:rPr lang="ru-RU" dirty="0" smtClean="0"/>
              <a:t>, </a:t>
            </a:r>
            <a:r>
              <a:rPr lang="ru-RU" dirty="0" err="1" smtClean="0"/>
              <a:t>підготував</a:t>
            </a:r>
            <a:r>
              <a:rPr lang="ru-RU" dirty="0" smtClean="0"/>
              <a:t> </a:t>
            </a:r>
            <a:r>
              <a:rPr lang="ru-RU" dirty="0"/>
              <a:t>книгу "</a:t>
            </a:r>
            <a:r>
              <a:rPr lang="ru-RU" dirty="0" err="1"/>
              <a:t>Біоґрафія</a:t>
            </a:r>
            <a:r>
              <a:rPr lang="ru-RU" dirty="0"/>
              <a:t> </a:t>
            </a:r>
            <a:r>
              <a:rPr lang="ru-RU" dirty="0" err="1"/>
              <a:t>слів</a:t>
            </a:r>
            <a:r>
              <a:rPr lang="ru-RU" dirty="0"/>
              <a:t>", </a:t>
            </a:r>
            <a:r>
              <a:rPr lang="ru-RU" dirty="0" err="1" smtClean="0"/>
              <a:t>збірку</a:t>
            </a:r>
            <a:r>
              <a:rPr lang="ru-RU" dirty="0" smtClean="0"/>
              <a:t> </a:t>
            </a:r>
            <a:r>
              <a:rPr lang="ru-RU" dirty="0" err="1"/>
              <a:t>гуморесок</a:t>
            </a:r>
            <a:r>
              <a:rPr lang="ru-RU" dirty="0"/>
              <a:t> і </a:t>
            </a:r>
            <a:r>
              <a:rPr lang="ru-RU" dirty="0" err="1"/>
              <a:t>фейлетонів</a:t>
            </a:r>
            <a:r>
              <a:rPr lang="ru-RU" dirty="0" smtClean="0"/>
              <a:t>, </a:t>
            </a:r>
            <a:r>
              <a:rPr lang="ru-RU" dirty="0" err="1"/>
              <a:t>закінчив</a:t>
            </a:r>
            <a:r>
              <a:rPr lang="ru-RU" dirty="0"/>
              <a:t> </a:t>
            </a:r>
            <a:r>
              <a:rPr lang="ru-RU" dirty="0" err="1"/>
              <a:t>розпочатий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в </a:t>
            </a:r>
            <a:r>
              <a:rPr lang="ru-RU" dirty="0" err="1"/>
              <a:t>таборі</a:t>
            </a:r>
            <a:r>
              <a:rPr lang="ru-RU" dirty="0"/>
              <a:t> Словник </a:t>
            </a:r>
            <a:r>
              <a:rPr lang="ru-RU" dirty="0" err="1" smtClean="0"/>
              <a:t>рим</a:t>
            </a:r>
            <a:r>
              <a:rPr lang="ru-RU" dirty="0" smtClean="0"/>
              <a:t> </a:t>
            </a:r>
            <a:r>
              <a:rPr lang="ru-RU" dirty="0" err="1" smtClean="0"/>
              <a:t>української</a:t>
            </a:r>
            <a:r>
              <a:rPr lang="ru-RU" dirty="0" smtClean="0"/>
              <a:t> </a:t>
            </a:r>
            <a:r>
              <a:rPr lang="ru-RU" dirty="0" err="1" smtClean="0"/>
              <a:t>мови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04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651" y="260648"/>
            <a:ext cx="525658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1962 </a:t>
            </a:r>
            <a:r>
              <a:rPr lang="ru-RU" dirty="0" smtClean="0"/>
              <a:t>р. вступив </a:t>
            </a:r>
            <a:r>
              <a:rPr lang="ru-RU" dirty="0"/>
              <a:t>на </a:t>
            </a:r>
            <a:r>
              <a:rPr lang="ru-RU" dirty="0" err="1"/>
              <a:t>заочне</a:t>
            </a:r>
            <a:r>
              <a:rPr lang="ru-RU" dirty="0"/>
              <a:t> </a:t>
            </a:r>
            <a:r>
              <a:rPr lang="ru-RU" dirty="0" err="1"/>
              <a:t>відділення</a:t>
            </a:r>
            <a:r>
              <a:rPr lang="ru-RU" dirty="0"/>
              <a:t> </a:t>
            </a:r>
            <a:r>
              <a:rPr lang="ru-RU" dirty="0" err="1"/>
              <a:t>філологічного</a:t>
            </a:r>
            <a:r>
              <a:rPr lang="ru-RU" dirty="0"/>
              <a:t> факультету </a:t>
            </a:r>
            <a:r>
              <a:rPr lang="ru-RU" dirty="0" err="1"/>
              <a:t>Одеського</a:t>
            </a:r>
            <a:r>
              <a:rPr lang="ru-RU" dirty="0"/>
              <a:t> </a:t>
            </a:r>
            <a:r>
              <a:rPr lang="ru-RU" dirty="0" err="1"/>
              <a:t>університету</a:t>
            </a:r>
            <a:r>
              <a:rPr lang="ru-RU" dirty="0" smtClean="0"/>
              <a:t>.</a:t>
            </a:r>
          </a:p>
          <a:p>
            <a:r>
              <a:rPr lang="ru-RU" dirty="0" smtClean="0"/>
              <a:t>С.К</a:t>
            </a:r>
            <a:r>
              <a:rPr lang="ru-RU" dirty="0"/>
              <a:t>. брав </a:t>
            </a:r>
            <a:r>
              <a:rPr lang="ru-RU" dirty="0" err="1" smtClean="0"/>
              <a:t>активну</a:t>
            </a:r>
            <a:r>
              <a:rPr lang="ru-RU" dirty="0" smtClean="0"/>
              <a:t> </a:t>
            </a:r>
            <a:r>
              <a:rPr lang="ru-RU" dirty="0"/>
              <a:t>участь у </a:t>
            </a:r>
            <a:r>
              <a:rPr lang="ru-RU" dirty="0" err="1"/>
              <a:t>громадському</a:t>
            </a:r>
            <a:r>
              <a:rPr lang="ru-RU" dirty="0"/>
              <a:t> </a:t>
            </a:r>
            <a:r>
              <a:rPr lang="ru-RU" dirty="0" err="1" smtClean="0"/>
              <a:t>житті</a:t>
            </a:r>
            <a:r>
              <a:rPr lang="ru-RU" dirty="0" smtClean="0"/>
              <a:t>. </a:t>
            </a:r>
          </a:p>
          <a:p>
            <a:r>
              <a:rPr lang="ru-RU" dirty="0" smtClean="0"/>
              <a:t>1965 р., </a:t>
            </a:r>
            <a:r>
              <a:rPr lang="ru-RU" dirty="0" err="1"/>
              <a:t>занепокоєний</a:t>
            </a:r>
            <a:r>
              <a:rPr lang="ru-RU" dirty="0"/>
              <a:t> </a:t>
            </a:r>
            <a:r>
              <a:rPr lang="ru-RU" dirty="0" err="1"/>
              <a:t>наростаючою</a:t>
            </a:r>
            <a:r>
              <a:rPr lang="ru-RU" dirty="0"/>
              <a:t> </a:t>
            </a:r>
            <a:r>
              <a:rPr lang="ru-RU" dirty="0" err="1"/>
              <a:t>русифікацією</a:t>
            </a:r>
            <a:r>
              <a:rPr lang="ru-RU" dirty="0"/>
              <a:t> </a:t>
            </a:r>
            <a:r>
              <a:rPr lang="ru-RU" dirty="0" err="1"/>
              <a:t>шкіл</a:t>
            </a:r>
            <a:r>
              <a:rPr lang="ru-RU" dirty="0"/>
              <a:t> і </a:t>
            </a:r>
            <a:r>
              <a:rPr lang="ru-RU" dirty="0" err="1"/>
              <a:t>вузів</a:t>
            </a:r>
            <a:r>
              <a:rPr lang="ru-RU" dirty="0"/>
              <a:t>, К. написав </a:t>
            </a:r>
            <a:r>
              <a:rPr lang="ru-RU" dirty="0" err="1"/>
              <a:t>статтю</a:t>
            </a:r>
            <a:r>
              <a:rPr lang="ru-RU" dirty="0"/>
              <a:t> "Про одну </a:t>
            </a:r>
            <a:r>
              <a:rPr lang="ru-RU" dirty="0" err="1"/>
              <a:t>політичну</a:t>
            </a:r>
            <a:r>
              <a:rPr lang="ru-RU" dirty="0"/>
              <a:t> </a:t>
            </a:r>
            <a:r>
              <a:rPr lang="ru-RU" dirty="0" err="1"/>
              <a:t>помилку</a:t>
            </a:r>
            <a:r>
              <a:rPr lang="ru-RU" dirty="0"/>
              <a:t>", а </a:t>
            </a:r>
            <a:r>
              <a:rPr lang="ru-RU" dirty="0" err="1"/>
              <a:t>також</a:t>
            </a:r>
            <a:r>
              <a:rPr lang="ru-RU" dirty="0"/>
              <a:t> листа </a:t>
            </a:r>
            <a:r>
              <a:rPr lang="ru-RU" dirty="0" err="1"/>
              <a:t>Прокуророві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з </a:t>
            </a:r>
            <a:r>
              <a:rPr lang="ru-RU" dirty="0" err="1"/>
              <a:t>проханням</a:t>
            </a:r>
            <a:r>
              <a:rPr lang="ru-RU" dirty="0"/>
              <a:t> </a:t>
            </a:r>
            <a:r>
              <a:rPr lang="ru-RU" dirty="0" err="1"/>
              <a:t>притягнути</a:t>
            </a:r>
            <a:r>
              <a:rPr lang="ru-RU" dirty="0"/>
              <a:t> до </a:t>
            </a:r>
            <a:r>
              <a:rPr lang="ru-RU" dirty="0" err="1"/>
              <a:t>кримінальної</a:t>
            </a:r>
            <a:r>
              <a:rPr lang="ru-RU" dirty="0"/>
              <a:t> </a:t>
            </a:r>
            <a:r>
              <a:rPr lang="ru-RU" dirty="0" err="1"/>
              <a:t>відповідальности</a:t>
            </a:r>
            <a:r>
              <a:rPr lang="ru-RU" dirty="0"/>
              <a:t> </a:t>
            </a:r>
            <a:r>
              <a:rPr lang="ru-RU" dirty="0" err="1"/>
              <a:t>міністра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</a:t>
            </a:r>
            <a:r>
              <a:rPr lang="ru-RU" dirty="0" smtClean="0"/>
              <a:t>за </a:t>
            </a:r>
            <a:r>
              <a:rPr lang="ru-RU" dirty="0" err="1"/>
              <a:t>помилки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призвели</a:t>
            </a:r>
            <a:r>
              <a:rPr lang="ru-RU" dirty="0"/>
              <a:t> до </a:t>
            </a:r>
            <a:r>
              <a:rPr lang="ru-RU" dirty="0" err="1"/>
              <a:t>порушення</a:t>
            </a:r>
            <a:r>
              <a:rPr lang="ru-RU" dirty="0"/>
              <a:t> прав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нації</a:t>
            </a:r>
            <a:r>
              <a:rPr lang="ru-RU" dirty="0" smtClean="0"/>
              <a:t>.</a:t>
            </a:r>
          </a:p>
          <a:p>
            <a:r>
              <a:rPr lang="ru-RU" dirty="0"/>
              <a:t>4 </a:t>
            </a:r>
            <a:r>
              <a:rPr lang="ru-RU" dirty="0" err="1"/>
              <a:t>вересня</a:t>
            </a:r>
            <a:r>
              <a:rPr lang="ru-RU" dirty="0"/>
              <a:t> </a:t>
            </a:r>
            <a:r>
              <a:rPr lang="ru-RU" dirty="0" smtClean="0"/>
              <a:t>1965 у С.К</a:t>
            </a:r>
            <a:r>
              <a:rPr lang="ru-RU" dirty="0"/>
              <a:t>.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обшук</a:t>
            </a:r>
            <a:r>
              <a:rPr lang="ru-RU" dirty="0"/>
              <a:t>, </a:t>
            </a:r>
            <a:r>
              <a:rPr lang="ru-RU" dirty="0" err="1" smtClean="0"/>
              <a:t>нічого</a:t>
            </a:r>
            <a:r>
              <a:rPr lang="ru-RU" dirty="0" smtClean="0"/>
              <a:t> </a:t>
            </a:r>
            <a:r>
              <a:rPr lang="ru-RU" dirty="0" err="1"/>
              <a:t>недозволеного</a:t>
            </a:r>
            <a:r>
              <a:rPr lang="ru-RU" dirty="0"/>
              <a:t> не </a:t>
            </a:r>
            <a:r>
              <a:rPr lang="ru-RU" dirty="0" err="1"/>
              <a:t>виявили</a:t>
            </a:r>
            <a:r>
              <a:rPr lang="ru-RU" dirty="0"/>
              <a:t>. </a:t>
            </a:r>
            <a:r>
              <a:rPr lang="ru-RU" dirty="0" err="1"/>
              <a:t>Наступного</a:t>
            </a:r>
            <a:r>
              <a:rPr lang="ru-RU" dirty="0"/>
              <a:t> дня </a:t>
            </a:r>
            <a:r>
              <a:rPr lang="ru-RU" dirty="0" smtClean="0"/>
              <a:t>С.К</a:t>
            </a:r>
            <a:r>
              <a:rPr lang="ru-RU" dirty="0"/>
              <a:t>. </a:t>
            </a:r>
            <a:r>
              <a:rPr lang="ru-RU" dirty="0" err="1"/>
              <a:t>розіслав</a:t>
            </a:r>
            <a:r>
              <a:rPr lang="ru-RU" dirty="0"/>
              <a:t> по </a:t>
            </a:r>
            <a:r>
              <a:rPr lang="ru-RU" dirty="0" err="1"/>
              <a:t>офіційних</a:t>
            </a:r>
            <a:r>
              <a:rPr lang="ru-RU" dirty="0"/>
              <a:t> </a:t>
            </a:r>
            <a:r>
              <a:rPr lang="ru-RU" dirty="0" err="1"/>
              <a:t>інстанціях</a:t>
            </a:r>
            <a:r>
              <a:rPr lang="ru-RU" dirty="0"/>
              <a:t> </a:t>
            </a:r>
            <a:r>
              <a:rPr lang="ru-RU" dirty="0" smtClean="0"/>
              <a:t>протест </a:t>
            </a:r>
            <a:r>
              <a:rPr lang="ru-RU" dirty="0"/>
              <a:t>з приводу </a:t>
            </a:r>
            <a:r>
              <a:rPr lang="ru-RU" dirty="0" err="1"/>
              <a:t>безпідставного</a:t>
            </a:r>
            <a:r>
              <a:rPr lang="ru-RU" dirty="0"/>
              <a:t> </a:t>
            </a:r>
            <a:r>
              <a:rPr lang="ru-RU" dirty="0" err="1"/>
              <a:t>обшуку</a:t>
            </a:r>
            <a:r>
              <a:rPr lang="ru-RU" dirty="0"/>
              <a:t>, а </a:t>
            </a:r>
            <a:r>
              <a:rPr lang="ru-RU" dirty="0" err="1"/>
              <a:t>потім</a:t>
            </a:r>
            <a:r>
              <a:rPr lang="ru-RU" dirty="0"/>
              <a:t> вручив консулам </a:t>
            </a:r>
            <a:r>
              <a:rPr lang="ru-RU" dirty="0" err="1"/>
              <a:t>Польщі</a:t>
            </a:r>
            <a:r>
              <a:rPr lang="ru-RU" dirty="0"/>
              <a:t> та </a:t>
            </a:r>
            <a:r>
              <a:rPr lang="ru-RU" dirty="0" err="1"/>
              <a:t>Чехословаччини</a:t>
            </a:r>
            <a:r>
              <a:rPr lang="ru-RU" dirty="0"/>
              <a:t> в </a:t>
            </a:r>
            <a:r>
              <a:rPr lang="ru-RU" dirty="0" err="1"/>
              <a:t>Києві</a:t>
            </a:r>
            <a:r>
              <a:rPr lang="ru-RU" dirty="0"/>
              <a:t> </a:t>
            </a:r>
            <a:r>
              <a:rPr lang="ru-RU" dirty="0" err="1"/>
              <a:t>листи</a:t>
            </a:r>
            <a:r>
              <a:rPr lang="ru-RU" dirty="0"/>
              <a:t> про „</a:t>
            </a:r>
            <a:r>
              <a:rPr lang="ru-RU" dirty="0" err="1"/>
              <a:t>порушення</a:t>
            </a:r>
            <a:r>
              <a:rPr lang="ru-RU" dirty="0"/>
              <a:t> </a:t>
            </a:r>
            <a:r>
              <a:rPr lang="ru-RU" dirty="0" err="1"/>
              <a:t>ленінських</a:t>
            </a:r>
            <a:r>
              <a:rPr lang="ru-RU" dirty="0"/>
              <a:t> норм </a:t>
            </a:r>
            <a:r>
              <a:rPr lang="ru-RU" dirty="0" err="1"/>
              <a:t>національної</a:t>
            </a:r>
            <a:r>
              <a:rPr lang="ru-RU" dirty="0"/>
              <a:t> </a:t>
            </a:r>
            <a:r>
              <a:rPr lang="ru-RU" dirty="0" err="1"/>
              <a:t>політики</a:t>
            </a:r>
            <a:r>
              <a:rPr lang="ru-RU" dirty="0"/>
              <a:t>“ в </a:t>
            </a:r>
            <a:r>
              <a:rPr lang="ru-RU" dirty="0" err="1"/>
              <a:t>Україні</a:t>
            </a:r>
            <a:r>
              <a:rPr lang="ru-RU" dirty="0"/>
              <a:t> та </a:t>
            </a:r>
            <a:r>
              <a:rPr lang="ru-RU" dirty="0" err="1"/>
              <a:t>арешти</a:t>
            </a:r>
            <a:r>
              <a:rPr lang="ru-RU" dirty="0"/>
              <a:t>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інтеліґенції</a:t>
            </a:r>
            <a:r>
              <a:rPr lang="ru-RU" dirty="0" smtClean="0"/>
              <a:t>.</a:t>
            </a:r>
          </a:p>
          <a:p>
            <a:r>
              <a:rPr lang="ru-RU" dirty="0"/>
              <a:t>13.11.65 </a:t>
            </a:r>
            <a:r>
              <a:rPr lang="ru-RU" dirty="0" smtClean="0"/>
              <a:t>С.К</a:t>
            </a:r>
            <a:r>
              <a:rPr lang="ru-RU" dirty="0"/>
              <a:t>. </a:t>
            </a:r>
            <a:r>
              <a:rPr lang="ru-RU" dirty="0" err="1" smtClean="0"/>
              <a:t>заарештований</a:t>
            </a:r>
            <a:r>
              <a:rPr lang="ru-RU" dirty="0" smtClean="0"/>
              <a:t>. </a:t>
            </a:r>
            <a:r>
              <a:rPr lang="ru-RU" dirty="0"/>
              <a:t>Без суду </a:t>
            </a:r>
            <a:r>
              <a:rPr lang="ru-RU" dirty="0" smtClean="0"/>
              <a:t>опротестована </a:t>
            </a:r>
            <a:r>
              <a:rPr lang="ru-RU" dirty="0" err="1" smtClean="0"/>
              <a:t>амністія</a:t>
            </a:r>
            <a:r>
              <a:rPr lang="ru-RU" dirty="0" smtClean="0"/>
              <a:t> і  С.К</a:t>
            </a:r>
            <a:r>
              <a:rPr lang="ru-RU" dirty="0"/>
              <a:t>. </a:t>
            </a:r>
            <a:r>
              <a:rPr lang="ru-RU" dirty="0" err="1"/>
              <a:t>відправили</a:t>
            </a:r>
            <a:r>
              <a:rPr lang="ru-RU" dirty="0"/>
              <a:t> </a:t>
            </a:r>
            <a:r>
              <a:rPr lang="ru-RU" dirty="0" err="1"/>
              <a:t>досиджувати</a:t>
            </a:r>
            <a:r>
              <a:rPr lang="ru-RU" dirty="0"/>
              <a:t> 25-літній </a:t>
            </a:r>
            <a:r>
              <a:rPr lang="ru-RU" dirty="0" err="1"/>
              <a:t>термін</a:t>
            </a:r>
            <a:r>
              <a:rPr lang="ru-RU" dirty="0"/>
              <a:t> </a:t>
            </a:r>
            <a:r>
              <a:rPr lang="ru-RU" dirty="0" smtClean="0"/>
              <a:t>у </a:t>
            </a:r>
            <a:r>
              <a:rPr lang="ru-RU" dirty="0"/>
              <a:t>таборах </a:t>
            </a:r>
            <a:r>
              <a:rPr lang="ru-RU" dirty="0" err="1"/>
              <a:t>суворого</a:t>
            </a:r>
            <a:r>
              <a:rPr lang="ru-RU" dirty="0"/>
              <a:t> режиму</a:t>
            </a:r>
            <a:r>
              <a:rPr lang="ru-RU" dirty="0" smtClean="0"/>
              <a:t>.</a:t>
            </a:r>
          </a:p>
          <a:p>
            <a:r>
              <a:rPr lang="ru-RU" dirty="0"/>
              <a:t>23.04.70 </a:t>
            </a:r>
            <a:r>
              <a:rPr lang="ru-RU" dirty="0" err="1" smtClean="0"/>
              <a:t>засуджений</a:t>
            </a:r>
            <a:r>
              <a:rPr lang="ru-RU" dirty="0" smtClean="0"/>
              <a:t> </a:t>
            </a:r>
            <a:r>
              <a:rPr lang="ru-RU" dirty="0" err="1" smtClean="0"/>
              <a:t>додатково</a:t>
            </a:r>
            <a:r>
              <a:rPr lang="ru-RU" dirty="0" smtClean="0"/>
              <a:t> </a:t>
            </a:r>
            <a:r>
              <a:rPr lang="ru-RU" dirty="0" err="1"/>
              <a:t>ще</a:t>
            </a:r>
            <a:r>
              <a:rPr lang="ru-RU" dirty="0"/>
              <a:t> на 5 р. </a:t>
            </a:r>
            <a:r>
              <a:rPr lang="ru-RU" dirty="0" err="1"/>
              <a:t>тюрми</a:t>
            </a:r>
            <a:r>
              <a:rPr lang="ru-RU" dirty="0"/>
              <a:t> і 3 р. </a:t>
            </a:r>
            <a:r>
              <a:rPr lang="ru-RU" dirty="0" err="1" smtClean="0"/>
              <a:t>таборів</a:t>
            </a:r>
            <a:r>
              <a:rPr lang="ru-RU" dirty="0" smtClean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04664"/>
            <a:ext cx="3191256" cy="411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96136" y="4535286"/>
            <a:ext cx="2975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/>
              <a:t>У таборі. 1966 р.</a:t>
            </a:r>
          </a:p>
          <a:p>
            <a:pPr algn="r"/>
            <a:r>
              <a:rPr lang="uk-UA" dirty="0" smtClean="0"/>
              <a:t>мал. В. </a:t>
            </a:r>
            <a:r>
              <a:rPr lang="uk-UA" dirty="0" err="1" smtClean="0"/>
              <a:t>Дужинського</a:t>
            </a:r>
            <a:r>
              <a:rPr lang="uk-UA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735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196752"/>
            <a:ext cx="5990421" cy="4320479"/>
          </a:xfrm>
        </p:spPr>
      </p:pic>
      <p:sp>
        <p:nvSpPr>
          <p:cNvPr id="6" name="TextBox 5"/>
          <p:cNvSpPr txBox="1"/>
          <p:nvPr/>
        </p:nvSpPr>
        <p:spPr>
          <a:xfrm>
            <a:off x="4355976" y="5589240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З</a:t>
            </a:r>
            <a:r>
              <a:rPr lang="uk-UA" dirty="0" smtClean="0"/>
              <a:t> дружиною Ніною Строкатою. </a:t>
            </a:r>
          </a:p>
          <a:p>
            <a:pPr algn="r"/>
            <a:r>
              <a:rPr lang="uk-UA" dirty="0" smtClean="0"/>
              <a:t>Лондон. Аеропорт. </a:t>
            </a:r>
          </a:p>
          <a:p>
            <a:pPr algn="r"/>
            <a:r>
              <a:rPr lang="uk-UA" dirty="0" smtClean="0"/>
              <a:t>Кінець листопада 1979 р.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51520" y="548680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 </a:t>
            </a:r>
            <a:r>
              <a:rPr lang="ru-RU" dirty="0" err="1"/>
              <a:t>листопаді</a:t>
            </a:r>
            <a:r>
              <a:rPr lang="ru-RU" dirty="0"/>
              <a:t> 1979 </a:t>
            </a:r>
            <a:r>
              <a:rPr lang="ru-RU" dirty="0" err="1"/>
              <a:t>еміґрував</a:t>
            </a:r>
            <a:r>
              <a:rPr lang="ru-RU" dirty="0"/>
              <a:t> разом з дружиною до США.</a:t>
            </a:r>
          </a:p>
        </p:txBody>
      </p:sp>
    </p:spTree>
    <p:extLst>
      <p:ext uri="{BB962C8B-B14F-4D97-AF65-F5344CB8AC3E}">
        <p14:creationId xmlns:p14="http://schemas.microsoft.com/office/powerpoint/2010/main" val="351029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3815120" cy="424847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124" y="2636912"/>
            <a:ext cx="4702575" cy="40324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5124" y="188640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Виступ</a:t>
            </a:r>
            <a:r>
              <a:rPr lang="ru-RU" dirty="0"/>
              <a:t> перед </a:t>
            </a:r>
            <a:r>
              <a:rPr lang="ru-RU" dirty="0" err="1"/>
              <a:t>українською</a:t>
            </a:r>
            <a:r>
              <a:rPr lang="ru-RU" dirty="0"/>
              <a:t> </a:t>
            </a:r>
            <a:r>
              <a:rPr lang="ru-RU" dirty="0" smtClean="0"/>
              <a:t>громадою.</a:t>
            </a:r>
          </a:p>
          <a:p>
            <a:r>
              <a:rPr lang="ru-RU" dirty="0" smtClean="0"/>
              <a:t>Денвер. Колорадо. 10.ІV.1980</a:t>
            </a:r>
            <a:r>
              <a:rPr lang="ru-RU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552" y="4915034"/>
            <a:ext cx="35283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err="1" smtClean="0"/>
              <a:t>Доповідь</a:t>
            </a:r>
            <a:r>
              <a:rPr lang="ru-RU" dirty="0" smtClean="0"/>
              <a:t>.</a:t>
            </a:r>
          </a:p>
          <a:p>
            <a:pPr algn="r"/>
            <a:r>
              <a:rPr lang="ru-RU" dirty="0" err="1" smtClean="0"/>
              <a:t>Сидять</a:t>
            </a:r>
            <a:r>
              <a:rPr lang="ru-RU" dirty="0" smtClean="0"/>
              <a:t> </a:t>
            </a:r>
            <a:r>
              <a:rPr lang="ru-RU" dirty="0" err="1"/>
              <a:t>професори</a:t>
            </a:r>
            <a:r>
              <a:rPr lang="ru-RU" dirty="0"/>
              <a:t>, </a:t>
            </a:r>
            <a:r>
              <a:rPr lang="ru-RU" dirty="0" err="1" smtClean="0"/>
              <a:t>доктори</a:t>
            </a:r>
            <a:r>
              <a:rPr lang="ru-RU" dirty="0" smtClean="0"/>
              <a:t> </a:t>
            </a:r>
          </a:p>
          <a:p>
            <a:pPr algn="r"/>
            <a:r>
              <a:rPr lang="ru-RU" dirty="0" err="1" smtClean="0"/>
              <a:t>Ігор</a:t>
            </a:r>
            <a:r>
              <a:rPr lang="ru-RU" dirty="0" smtClean="0"/>
              <a:t> </a:t>
            </a:r>
            <a:r>
              <a:rPr lang="ru-RU" dirty="0" err="1"/>
              <a:t>Каменецький</a:t>
            </a:r>
            <a:r>
              <a:rPr lang="ru-RU" dirty="0"/>
              <a:t>, </a:t>
            </a:r>
            <a:endParaRPr lang="ru-RU" dirty="0" smtClean="0"/>
          </a:p>
          <a:p>
            <a:pPr algn="r"/>
            <a:r>
              <a:rPr lang="ru-RU" dirty="0" err="1" smtClean="0"/>
              <a:t>Дмитро</a:t>
            </a:r>
            <a:r>
              <a:rPr lang="ru-RU" dirty="0" smtClean="0"/>
              <a:t> </a:t>
            </a:r>
            <a:r>
              <a:rPr lang="ru-RU" dirty="0" err="1"/>
              <a:t>Штогрин</a:t>
            </a:r>
            <a:r>
              <a:rPr lang="ru-RU" dirty="0" smtClean="0"/>
              <a:t>, </a:t>
            </a:r>
          </a:p>
          <a:p>
            <a:pPr algn="r"/>
            <a:r>
              <a:rPr lang="ru-RU" dirty="0" smtClean="0"/>
              <a:t>Любомир </a:t>
            </a:r>
            <a:r>
              <a:rPr lang="ru-RU" dirty="0" err="1" smtClean="0"/>
              <a:t>Винар</a:t>
            </a:r>
            <a:endParaRPr lang="ru-RU" dirty="0" smtClean="0"/>
          </a:p>
          <a:p>
            <a:pPr algn="r"/>
            <a:r>
              <a:rPr lang="ru-RU" dirty="0" smtClean="0"/>
              <a:t>14.ХІ.1981.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152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733256"/>
            <a:ext cx="8712968" cy="720080"/>
          </a:xfrm>
        </p:spPr>
        <p:txBody>
          <a:bodyPr>
            <a:noAutofit/>
          </a:bodyPr>
          <a:lstStyle/>
          <a:p>
            <a:r>
              <a:rPr lang="ru-RU" sz="1800" dirty="0" err="1" smtClean="0"/>
              <a:t>Доповідь</a:t>
            </a:r>
            <a:r>
              <a:rPr lang="ru-RU" sz="1800" dirty="0" smtClean="0"/>
              <a:t> «В </a:t>
            </a:r>
            <a:r>
              <a:rPr lang="ru-RU" sz="1800" dirty="0" err="1" smtClean="0"/>
              <a:t>обороні</a:t>
            </a:r>
            <a:r>
              <a:rPr lang="ru-RU" sz="1800" dirty="0" smtClean="0"/>
              <a:t> </a:t>
            </a:r>
            <a:r>
              <a:rPr lang="ru-RU" sz="1800" dirty="0" err="1" smtClean="0"/>
              <a:t>Юрія</a:t>
            </a:r>
            <a:r>
              <a:rPr lang="ru-RU" sz="1800" dirty="0" smtClean="0"/>
              <a:t> Шухевича» на </a:t>
            </a:r>
            <a:r>
              <a:rPr lang="ru-RU" sz="1800" dirty="0" err="1"/>
              <a:t>Оселі</a:t>
            </a:r>
            <a:r>
              <a:rPr lang="ru-RU" sz="1800" dirty="0"/>
              <a:t> «Веселка</a:t>
            </a:r>
            <a:r>
              <a:rPr lang="ru-RU" sz="1800" dirty="0" smtClean="0"/>
              <a:t>».</a:t>
            </a:r>
            <a:r>
              <a:rPr lang="ru-RU" sz="2400" dirty="0" smtClean="0"/>
              <a:t> </a:t>
            </a:r>
            <a:br>
              <a:rPr lang="ru-RU" sz="2400" dirty="0" smtClean="0"/>
            </a:br>
            <a:r>
              <a:rPr lang="ru-RU" sz="1800" dirty="0" smtClean="0"/>
              <a:t>Канада. 12.9.1982 р. </a:t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04664"/>
            <a:ext cx="7200800" cy="5196968"/>
          </a:xfrm>
        </p:spPr>
      </p:pic>
    </p:spTree>
    <p:extLst>
      <p:ext uri="{BB962C8B-B14F-4D97-AF65-F5344CB8AC3E}">
        <p14:creationId xmlns:p14="http://schemas.microsoft.com/office/powerpoint/2010/main" val="422956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54918"/>
            <a:ext cx="3960440" cy="283882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57383"/>
            <a:ext cx="4176463" cy="61149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501317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відправи</a:t>
            </a:r>
            <a:r>
              <a:rPr lang="ru-RU" dirty="0"/>
              <a:t> в </a:t>
            </a:r>
            <a:r>
              <a:rPr lang="ru-RU" dirty="0" err="1" smtClean="0"/>
              <a:t>церкві</a:t>
            </a:r>
            <a:r>
              <a:rPr lang="ru-RU" dirty="0" smtClean="0"/>
              <a:t>. </a:t>
            </a:r>
            <a:endParaRPr lang="en-US" dirty="0" smtClean="0"/>
          </a:p>
          <a:p>
            <a:pPr algn="r"/>
            <a:r>
              <a:rPr lang="ru-RU" dirty="0" smtClean="0"/>
              <a:t>З </a:t>
            </a:r>
            <a:r>
              <a:rPr lang="ru-RU" dirty="0" err="1"/>
              <a:t>парохом</a:t>
            </a:r>
            <a:r>
              <a:rPr lang="ru-RU" dirty="0"/>
              <a:t> </a:t>
            </a:r>
            <a:r>
              <a:rPr lang="ru-RU" dirty="0" err="1" smtClean="0"/>
              <a:t>о.Будним</a:t>
            </a:r>
            <a:r>
              <a:rPr lang="uk-UA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202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5243606" cy="36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24128" y="270520"/>
            <a:ext cx="3090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</a:t>
            </a:r>
            <a:r>
              <a:rPr lang="ru-RU" dirty="0" err="1"/>
              <a:t>родині</a:t>
            </a:r>
            <a:r>
              <a:rPr lang="ru-RU" dirty="0"/>
              <a:t> </a:t>
            </a:r>
            <a:r>
              <a:rPr lang="ru-RU" dirty="0" err="1"/>
              <a:t>українців</a:t>
            </a:r>
            <a:r>
              <a:rPr lang="ru-RU" dirty="0"/>
              <a:t> </a:t>
            </a:r>
            <a:r>
              <a:rPr lang="ru-RU" dirty="0" err="1"/>
              <a:t>діяспори</a:t>
            </a:r>
            <a:r>
              <a:rPr lang="ru-RU" dirty="0"/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227106"/>
            <a:ext cx="4818960" cy="33702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552" y="5951021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err="1"/>
              <a:t>Ще</a:t>
            </a:r>
            <a:r>
              <a:rPr lang="ru-RU" dirty="0"/>
              <a:t> одна </a:t>
            </a:r>
            <a:r>
              <a:rPr lang="ru-RU" dirty="0" err="1" smtClean="0"/>
              <a:t>зустріч</a:t>
            </a:r>
            <a:r>
              <a:rPr lang="ru-RU" dirty="0" smtClean="0"/>
              <a:t>.</a:t>
            </a:r>
          </a:p>
          <a:p>
            <a:pPr algn="r"/>
            <a:r>
              <a:rPr lang="ru-RU" dirty="0" err="1" smtClean="0"/>
              <a:t>Ніна</a:t>
            </a:r>
            <a:r>
              <a:rPr lang="ru-RU" dirty="0" smtClean="0"/>
              <a:t> </a:t>
            </a:r>
            <a:r>
              <a:rPr lang="ru-RU" dirty="0" err="1" smtClean="0"/>
              <a:t>Строката</a:t>
            </a:r>
            <a:r>
              <a:rPr lang="ru-RU" dirty="0" smtClean="0"/>
              <a:t> </a:t>
            </a:r>
            <a:r>
              <a:rPr lang="ru-RU" dirty="0" err="1" smtClean="0"/>
              <a:t>сидить</a:t>
            </a:r>
            <a:r>
              <a:rPr lang="ru-RU" dirty="0" smtClean="0"/>
              <a:t> </a:t>
            </a:r>
            <a:r>
              <a:rPr lang="uk-UA" dirty="0"/>
              <a:t>у</a:t>
            </a:r>
            <a:r>
              <a:rPr lang="ru-RU" dirty="0"/>
              <a:t> </a:t>
            </a:r>
            <a:r>
              <a:rPr lang="ru-RU" dirty="0" err="1" smtClean="0"/>
              <a:t>білому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490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5312664" cy="36393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405388"/>
            <a:ext cx="3611880" cy="53004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4055624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</a:t>
            </a:r>
            <a:r>
              <a:rPr lang="ru-RU" dirty="0" err="1"/>
              <a:t>цвинтарі</a:t>
            </a:r>
            <a:r>
              <a:rPr lang="ru-RU" dirty="0"/>
              <a:t> у </a:t>
            </a:r>
            <a:r>
              <a:rPr lang="ru-RU" dirty="0" err="1"/>
              <a:t>Баунд</a:t>
            </a:r>
            <a:r>
              <a:rPr lang="ru-RU" dirty="0"/>
              <a:t> </a:t>
            </a:r>
            <a:r>
              <a:rPr lang="ru-RU" dirty="0" err="1"/>
              <a:t>Броок</a:t>
            </a:r>
            <a:r>
              <a:rPr lang="ru-RU" dirty="0"/>
              <a:t>. </a:t>
            </a:r>
            <a:r>
              <a:rPr lang="ru-RU" dirty="0" smtClean="0"/>
              <a:t>1999 </a:t>
            </a:r>
            <a:r>
              <a:rPr lang="ru-RU" dirty="0" err="1" smtClean="0"/>
              <a:t>рік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07504" y="6021288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/>
              <a:t>На могилі дружини.</a:t>
            </a:r>
          </a:p>
          <a:p>
            <a:pPr algn="r"/>
            <a:r>
              <a:rPr lang="uk-UA" dirty="0" smtClean="0"/>
              <a:t>Ніна </a:t>
            </a:r>
            <a:r>
              <a:rPr lang="uk-UA" dirty="0" err="1" smtClean="0"/>
              <a:t>Строката-Караванська</a:t>
            </a:r>
            <a:r>
              <a:rPr lang="uk-UA" dirty="0" smtClean="0"/>
              <a:t> (31.1.1926 -2.8.1998)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5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581</Words>
  <Application>Microsoft Office PowerPoint</Application>
  <PresentationFormat>Экран (4:3)</PresentationFormat>
  <Paragraphs>74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Святослав Караванський  український мовознавець, письменник, публіцист, громадський діяч  нар. 24.12.1920</vt:lpstr>
      <vt:lpstr>Презентация PowerPoint</vt:lpstr>
      <vt:lpstr>Презентация PowerPoint</vt:lpstr>
      <vt:lpstr>Презентация PowerPoint</vt:lpstr>
      <vt:lpstr>Презентация PowerPoint</vt:lpstr>
      <vt:lpstr>Доповідь «В обороні Юрія Шухевича» на Оселі «Веселка».  Канада. 12.9.1982 р.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Святослав Караванський  нар. 24.12.1920</dc:title>
  <dc:creator>Boss</dc:creator>
  <cp:lastModifiedBy>Boss</cp:lastModifiedBy>
  <cp:revision>20</cp:revision>
  <dcterms:created xsi:type="dcterms:W3CDTF">2014-12-11T19:18:44Z</dcterms:created>
  <dcterms:modified xsi:type="dcterms:W3CDTF">2014-12-14T21:39:26Z</dcterms:modified>
</cp:coreProperties>
</file>